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sldIdLst>
    <p:sldId id="258" r:id="rId5"/>
    <p:sldId id="257" r:id="rId6"/>
    <p:sldId id="265" r:id="rId7"/>
    <p:sldId id="259" r:id="rId8"/>
    <p:sldId id="261" r:id="rId9"/>
    <p:sldId id="267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6D8"/>
    <a:srgbClr val="005799"/>
    <a:srgbClr val="086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44"/>
    <p:restoredTop sz="94686"/>
  </p:normalViewPr>
  <p:slideViewPr>
    <p:cSldViewPr snapToGrid="0">
      <p:cViewPr varScale="1">
        <p:scale>
          <a:sx n="62" d="100"/>
          <a:sy n="62" d="100"/>
        </p:scale>
        <p:origin x="1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4EF83-2140-4B7B-B8D7-9D34E4E8791C}" type="datetimeFigureOut">
              <a:rPr lang="de-CH" smtClean="0"/>
              <a:t>01.04.2025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129DB-9181-4EEE-A0DB-44ADAE3C34E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22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A0F03616-1FE1-382A-ED64-EF930BD539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984462"/>
            <a:ext cx="13132341" cy="13132341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3EF26141-54D9-D071-B8E0-A3A23B61D43D}"/>
              </a:ext>
            </a:extLst>
          </p:cNvPr>
          <p:cNvCxnSpPr>
            <a:cxnSpLocks/>
          </p:cNvCxnSpPr>
          <p:nvPr userDrawn="1"/>
        </p:nvCxnSpPr>
        <p:spPr>
          <a:xfrm>
            <a:off x="1070043" y="6290638"/>
            <a:ext cx="9503196" cy="0"/>
          </a:xfrm>
          <a:prstGeom prst="line">
            <a:avLst/>
          </a:prstGeom>
          <a:ln>
            <a:solidFill>
              <a:srgbClr val="005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6A1D17C6-0ACE-8E5B-7570-48B91308363E}"/>
              </a:ext>
            </a:extLst>
          </p:cNvPr>
          <p:cNvSpPr txBox="1"/>
          <p:nvPr userDrawn="1"/>
        </p:nvSpPr>
        <p:spPr>
          <a:xfrm>
            <a:off x="981268" y="6290638"/>
            <a:ext cx="30544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0F0177E-989B-744D-8468-C624B67E4B52}" type="slidenum">
              <a:rPr lang="de-CH" sz="1050" b="1" smtClean="0">
                <a:solidFill>
                  <a:srgbClr val="0058A5"/>
                </a:solidFill>
                <a:effectLst/>
                <a:latin typeface="Verdana" panose="020B0604030504040204" pitchFamily="34" charset="0"/>
              </a:rPr>
              <a:t>‹Nr.›</a:t>
            </a:fld>
            <a:r>
              <a:rPr lang="de-CH" sz="1050">
                <a:solidFill>
                  <a:srgbClr val="0058A5"/>
                </a:solidFill>
                <a:effectLst/>
                <a:latin typeface="Verdana" panose="020B0604030504040204" pitchFamily="34" charset="0"/>
              </a:rPr>
              <a:t>  Vorstellung </a:t>
            </a:r>
            <a:r>
              <a:rPr lang="de-CH" sz="1050" err="1">
                <a:solidFill>
                  <a:srgbClr val="0058A5"/>
                </a:solidFill>
                <a:effectLst/>
                <a:latin typeface="Verdana" panose="020B0604030504040204" pitchFamily="34" charset="0"/>
              </a:rPr>
              <a:t>Pfadihelpline</a:t>
            </a:r>
            <a:endParaRPr lang="de-CH" sz="1050">
              <a:solidFill>
                <a:srgbClr val="0058A5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B3706E9-B800-E06B-0F17-A2A918B25B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73239" y="298283"/>
            <a:ext cx="1151912" cy="87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8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5493A-25D6-B171-6805-EB125DD2F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6683062-D2FE-64A8-B8F2-1F0AD437B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0A7B4D-F132-C631-19F5-6AE17FE8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44B3-D978-A340-AFE0-7286F236EFC1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B08305-E81F-1BFE-821E-44944B3E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CE0055-5136-F3A9-39AC-C6513C1A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E063-8DBC-8B48-AC81-DF3BFFB66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80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A9A7F80-0565-2AA8-E8B9-5EBD0AE51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C36D67-E3F6-C531-FB01-B9D5D58AE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00AC41-3CA8-7640-0E05-802725C6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44B3-D978-A340-AFE0-7286F236EFC1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707D0B-18D8-EE3F-F752-78198873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21B0E8-C4A7-1B84-E007-F35F250C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E063-8DBC-8B48-AC81-DF3BFFB66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04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A2A06-D987-D27D-7A49-A14E445C3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2B52BF0-B5B0-662E-E9A1-CA94572E5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2BFB65-484C-1B2B-3204-0432A65A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44B3-D978-A340-AFE0-7286F236EFC1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82F548-3F60-893E-1BBA-7A340008B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8156A8-9227-8507-88EB-99E2FFA0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E063-8DBC-8B48-AC81-DF3BFFB66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584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1D1A8-D751-7626-2818-D9C363632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1B75BD-D2F9-4464-A8EE-C1D0E5A52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54CEB4-C45F-AD61-8855-0F63136C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44B3-D978-A340-AFE0-7286F236EFC1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A88521-FD22-5A73-C518-A5B13C5D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E3563A-FC58-AAF7-7C12-6F4BF1D6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E063-8DBC-8B48-AC81-DF3BFFB66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60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29AEFA-D908-83DD-D670-D3524F60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2A6FA3-4585-F1AC-9201-4B80FBDEF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611105-E69A-0864-7BC8-8754AC3CE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4D01C5-FBDF-4F4C-1FB6-B5C3B75C7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44B3-D978-A340-AFE0-7286F236EFC1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4E4924-941A-CAEA-54B0-AF2F61C5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687C954-CA67-388A-39A8-6A148B42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E063-8DBC-8B48-AC81-DF3BFFB66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26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5B5591-3022-A4CB-A5C4-F9DC8093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3FF09-95B6-3B1E-9118-9AD4F2106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D0453B-370F-5C28-5313-5D61E330F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C700020-5690-7D8E-9ECC-A9B93313E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C3FFA0D-187D-4CF1-D65C-9E19D9FED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A4BFC16-F2AB-EED4-FE25-4E001EC6C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44B3-D978-A340-AFE0-7286F236EFC1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F1C5871-4D84-EE3A-21ED-4CAACEA13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719456F-50EC-5F48-A18B-5902A30DA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E063-8DBC-8B48-AC81-DF3BFFB66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07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FBFDA5-6289-E8A7-A114-D8B17D34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F94EC5B-DBF8-D3FB-64C4-EDF5038F5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44B3-D978-A340-AFE0-7286F236EFC1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A02209-F5F3-0DB3-4A02-98677671E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0226746-A138-A0DB-481D-A85708AF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E063-8DBC-8B48-AC81-DF3BFFB66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52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C34450-4A36-CC66-701C-45243B02D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44B3-D978-A340-AFE0-7286F236EFC1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0BF3F1-0F38-76E6-A4A4-AF7228E7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6C29CB-75EA-B9A6-8AE6-C5AC38C4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E063-8DBC-8B48-AC81-DF3BFFB66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24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34379-2919-97F6-F835-F415367FC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61AD46-A2D2-3C03-DDAF-9BC998575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790744-DD23-5EB1-ADF5-8437E8C87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25F84E-0EFE-F4E9-4A08-243AC769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44B3-D978-A340-AFE0-7286F236EFC1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786EB9-DC4B-9F1F-04F8-705E613DC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973EF5-170D-ED99-36C4-E9442AE5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E063-8DBC-8B48-AC81-DF3BFFB66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31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403F8-9621-1B56-CDC1-B6CDAEB5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5B1994D-50D6-DC7A-8804-3E361253A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37AD0A-9EB7-5573-DE5A-79FE76B5A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D19325-B868-BB9F-CAF2-E3C20262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44B3-D978-A340-AFE0-7286F236EFC1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BD7BD2F-B8FC-58B6-12FB-37CE82132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262EC7C-7521-9485-B5F9-3FA4A452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2E063-8DBC-8B48-AC81-DF3BFFB66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00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201A5A3-78E7-4972-5754-1C9DE1FA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842FD9-FB4E-4E7A-A325-B72EC5679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1C53A5-60B6-F699-FF63-D0F4B077A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44B3-D978-A340-AFE0-7286F236EFC1}" type="datetimeFigureOut">
              <a:rPr lang="de-DE" smtClean="0"/>
              <a:t>01.04.2025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11876-E890-93AC-9C53-67E8F7A7E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C824BA-CD88-C296-B0C0-804F5E29F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2E063-8DBC-8B48-AC81-DF3BFFB667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57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zh.pfadihelpline.ch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5" Type="http://schemas.microsoft.com/office/2007/relationships/hdphoto" Target="../media/hdphoto6.wdp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microsoft.com/office/2007/relationships/hdphoto" Target="../media/hdphoto3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zh.pfadihelpline.ch/" TargetMode="External"/><Relationship Id="rId2" Type="http://schemas.openxmlformats.org/officeDocument/2006/relationships/hyperlink" Target="mailto:badnews@pfadizueri.ch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sportintegrity.ch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973A9DD-91C3-403D-780D-1CF19C16D7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Inhaltsplatzhalter 5">
            <a:extLst>
              <a:ext uri="{FF2B5EF4-FFF2-40B4-BE49-F238E27FC236}">
                <a16:creationId xmlns:a16="http://schemas.microsoft.com/office/drawing/2014/main" id="{B7BF1F7F-BA9B-2FF0-1628-0A4A9F41E6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984462"/>
            <a:ext cx="13132341" cy="1313234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9C20A14-754D-A698-2E23-E2B29D3ACA86}"/>
              </a:ext>
            </a:extLst>
          </p:cNvPr>
          <p:cNvSpPr txBox="1"/>
          <p:nvPr/>
        </p:nvSpPr>
        <p:spPr>
          <a:xfrm>
            <a:off x="496463" y="4625299"/>
            <a:ext cx="11199074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DE"/>
          </a:p>
          <a:p>
            <a:r>
              <a:rPr lang="de-DE" sz="6000" b="1" dirty="0">
                <a:solidFill>
                  <a:srgbClr val="EAE6D8"/>
                </a:solidFill>
                <a:latin typeface="Rajdhani" panose="02000000000000000000" pitchFamily="2" charset="77"/>
                <a:cs typeface="Rajdhani" panose="02000000000000000000" pitchFamily="2" charset="77"/>
              </a:rPr>
              <a:t>Pfadi </a:t>
            </a:r>
            <a:r>
              <a:rPr lang="de-DE" sz="6000" b="1" dirty="0" err="1">
                <a:solidFill>
                  <a:srgbClr val="EAE6D8"/>
                </a:solidFill>
                <a:latin typeface="Rajdhani" panose="02000000000000000000" pitchFamily="2" charset="77"/>
                <a:cs typeface="Rajdhani" panose="02000000000000000000" pitchFamily="2" charset="77"/>
              </a:rPr>
              <a:t>Züri</a:t>
            </a:r>
            <a:endParaRPr lang="de-DE" sz="6000" b="1" dirty="0">
              <a:solidFill>
                <a:srgbClr val="EAE6D8"/>
              </a:solidFill>
              <a:latin typeface="Rajdhani" panose="02000000000000000000" pitchFamily="2" charset="77"/>
              <a:cs typeface="Rajdhani" panose="02000000000000000000" pitchFamily="2" charset="77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95473BB-30AE-1CCF-B20E-1C35DED3F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8515" y="293709"/>
            <a:ext cx="1159583" cy="8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93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2FB79C9-EC1B-8ECD-8995-C467C7280C47}"/>
              </a:ext>
            </a:extLst>
          </p:cNvPr>
          <p:cNvSpPr txBox="1"/>
          <p:nvPr/>
        </p:nvSpPr>
        <p:spPr>
          <a:xfrm>
            <a:off x="926452" y="1131611"/>
            <a:ext cx="8731897" cy="4143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de-DE" sz="2400" b="1" dirty="0">
                <a:solidFill>
                  <a:srgbClr val="005799"/>
                </a:solidFill>
                <a:latin typeface="Rajdhani"/>
                <a:ea typeface="Verdana"/>
              </a:rPr>
              <a:t>Die </a:t>
            </a:r>
            <a:r>
              <a:rPr lang="de-DE" sz="2400" b="1" dirty="0" err="1">
                <a:solidFill>
                  <a:srgbClr val="005799"/>
                </a:solidFill>
                <a:latin typeface="Rajdhani"/>
                <a:ea typeface="Verdana"/>
              </a:rPr>
              <a:t>Pfadihelpline</a:t>
            </a:r>
            <a:r>
              <a:rPr lang="de-DE" sz="2400" b="1" dirty="0">
                <a:solidFill>
                  <a:srgbClr val="005799"/>
                </a:solidFill>
                <a:latin typeface="Rajdhani"/>
                <a:ea typeface="Verdana"/>
              </a:rPr>
              <a:t> im Hosensack</a:t>
            </a:r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C10B0E-E5B3-9458-9BD2-29D48A933E6B}"/>
              </a:ext>
            </a:extLst>
          </p:cNvPr>
          <p:cNvSpPr txBox="1"/>
          <p:nvPr/>
        </p:nvSpPr>
        <p:spPr>
          <a:xfrm>
            <a:off x="1114425" y="2000250"/>
            <a:ext cx="5791472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Unter 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  <a:hlinkClick r:id="rId2"/>
              </a:rPr>
              <a:t>zh.pfadihelpline.ch 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findest du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Handlungsoptionen für verschiedene Situationen, welche dir als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Pfadileiter:in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 begegnen können</a:t>
            </a:r>
          </a:p>
          <a:p>
            <a:pPr lvl="1"/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Tipps und Tricks für die Bewältigung von Herausforderungen als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Leiter:in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 lvl="1"/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Kontaktmöglichkeit zum Badnewsteam</a:t>
            </a:r>
          </a:p>
          <a:p>
            <a:endParaRPr lang="de-CH" dirty="0">
              <a:latin typeface="Rajdhani" panose="02000000000000000000" pitchFamily="2" charset="0"/>
              <a:ea typeface="Calibri"/>
              <a:cs typeface="Rajdhani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CFA2A-9A23-73F6-3DA2-22EE7266F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837" y="1545955"/>
            <a:ext cx="2644379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7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draußen, Baum, Grundstück, Himmel enthält.&#10;&#10;Automatisch generierte Beschreibung">
            <a:extLst>
              <a:ext uri="{FF2B5EF4-FFF2-40B4-BE49-F238E27FC236}">
                <a16:creationId xmlns:a16="http://schemas.microsoft.com/office/drawing/2014/main" id="{187C17CD-147B-C571-BAE1-A57A8301ED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1"/>
          <a:stretch/>
        </p:blipFill>
        <p:spPr>
          <a:xfrm>
            <a:off x="-143289" y="-375060"/>
            <a:ext cx="12681777" cy="7233060"/>
          </a:xfrm>
          <a:prstGeom prst="rect">
            <a:avLst/>
          </a:prstGeo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1B1643D3-BE8A-F97C-4E42-43B93A88D6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984462"/>
            <a:ext cx="13132341" cy="1313234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B666F67-94E7-CB2E-189B-D832EF03277A}"/>
              </a:ext>
            </a:extLst>
          </p:cNvPr>
          <p:cNvSpPr txBox="1"/>
          <p:nvPr/>
        </p:nvSpPr>
        <p:spPr>
          <a:xfrm>
            <a:off x="715269" y="4760618"/>
            <a:ext cx="1119907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6000" b="1" dirty="0" err="1">
                <a:solidFill>
                  <a:srgbClr val="EAE6D8"/>
                </a:solidFill>
                <a:latin typeface="Rajdhani"/>
                <a:cs typeface="Rajdhani" panose="02000000000000000000" pitchFamily="2" charset="77"/>
              </a:rPr>
              <a:t>Pfadihelpline</a:t>
            </a:r>
            <a:r>
              <a:rPr lang="de-DE" sz="6000" b="1" dirty="0">
                <a:solidFill>
                  <a:srgbClr val="EAE6D8"/>
                </a:solidFill>
                <a:latin typeface="Rajdhani"/>
                <a:cs typeface="Rajdhani" panose="02000000000000000000" pitchFamily="2" charset="77"/>
              </a:rPr>
              <a:t> / Badnews-Team</a:t>
            </a:r>
            <a:endParaRPr lang="de-DE" sz="6000" b="1" dirty="0">
              <a:solidFill>
                <a:srgbClr val="EAE6D8"/>
              </a:solidFill>
              <a:latin typeface="Rajdhani" panose="02000000000000000000" pitchFamily="2" charset="77"/>
              <a:cs typeface="Rajdhani" panose="02000000000000000000" pitchFamily="2" charset="77"/>
            </a:endParaRPr>
          </a:p>
          <a:p>
            <a:r>
              <a:rPr lang="de-DE" sz="6000" b="1" dirty="0">
                <a:solidFill>
                  <a:srgbClr val="EAE6D8"/>
                </a:solidFill>
                <a:latin typeface="Rajdhani"/>
                <a:cs typeface="Rajdhani" panose="02000000000000000000" pitchFamily="2" charset="77"/>
              </a:rPr>
              <a:t>Pfadi </a:t>
            </a:r>
            <a:r>
              <a:rPr lang="de-DE" sz="6000" b="1" dirty="0" err="1">
                <a:solidFill>
                  <a:srgbClr val="EAE6D8"/>
                </a:solidFill>
                <a:latin typeface="Rajdhani"/>
                <a:cs typeface="Rajdhani" panose="02000000000000000000" pitchFamily="2" charset="77"/>
              </a:rPr>
              <a:t>Züri</a:t>
            </a:r>
            <a:endParaRPr lang="de-DE" sz="6000" b="1" dirty="0">
              <a:solidFill>
                <a:srgbClr val="EAE6D8"/>
              </a:solidFill>
              <a:latin typeface="Rajdhani"/>
              <a:cs typeface="Rajdhani" panose="02000000000000000000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5BDFF6C-5977-5E53-7097-8EFA4B1E3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8515" y="293709"/>
            <a:ext cx="1159583" cy="8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0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012D74E-D4B2-1327-88E9-67E4EB09A4FE}"/>
              </a:ext>
            </a:extLst>
          </p:cNvPr>
          <p:cNvSpPr txBox="1"/>
          <p:nvPr/>
        </p:nvSpPr>
        <p:spPr>
          <a:xfrm>
            <a:off x="1042805" y="991744"/>
            <a:ext cx="5063533" cy="4251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de-DE" sz="2400" b="1" dirty="0" err="1">
                <a:solidFill>
                  <a:srgbClr val="005799"/>
                </a:solidFill>
                <a:latin typeface="Rajdhani"/>
                <a:cs typeface="Rajdhani" panose="02000000000000000000" pitchFamily="2" charset="77"/>
              </a:rPr>
              <a:t>Pfadihelpline</a:t>
            </a:r>
            <a:r>
              <a:rPr lang="de-DE" sz="2400" b="1" dirty="0">
                <a:solidFill>
                  <a:srgbClr val="005799"/>
                </a:solidFill>
                <a:latin typeface="Rajdhani"/>
                <a:cs typeface="Rajdhani" panose="02000000000000000000" pitchFamily="2" charset="77"/>
              </a:rPr>
              <a:t> des Badnews-Teams</a:t>
            </a:r>
            <a:endParaRPr lang="de-DE" sz="2400" b="1" dirty="0">
              <a:solidFill>
                <a:srgbClr val="005799"/>
              </a:solidFill>
              <a:latin typeface="Rajdhani" panose="02000000000000000000" pitchFamily="2" charset="77"/>
              <a:cs typeface="Rajdhani" panose="02000000000000000000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2905A-476A-A4E3-3AF2-79A4BE7CB78D}"/>
              </a:ext>
            </a:extLst>
          </p:cNvPr>
          <p:cNvSpPr txBox="1"/>
          <p:nvPr/>
        </p:nvSpPr>
        <p:spPr>
          <a:xfrm>
            <a:off x="1042805" y="1709928"/>
            <a:ext cx="6254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Unterstützung in Krisensituationen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: Die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Pfadihelpline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bietet schnelle und unkomplizierte Hilfe für alle Leitenden, die sich in schwierigen oder belastenden Situationen befinden.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9EA600-3B31-7E8D-5E2F-583695B2F554}"/>
              </a:ext>
            </a:extLst>
          </p:cNvPr>
          <p:cNvSpPr txBox="1"/>
          <p:nvPr/>
        </p:nvSpPr>
        <p:spPr>
          <a:xfrm>
            <a:off x="3630168" y="4000607"/>
            <a:ext cx="704088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Pfadinahe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Beratung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: Die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Pfadihelpline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wird bei der Pfadi Züri vom </a:t>
            </a:r>
            <a:r>
              <a:rPr lang="de-CH" b="1" dirty="0">
                <a:solidFill>
                  <a:srgbClr val="0057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Badnews-Team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betreut, die über fundiertes Wissen und praktische Erfahrung im Umgang mit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pfadispezifischen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Herausforderungen verfügen.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3FEAFF-0509-7053-C740-3D294C921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719" y="1204302"/>
            <a:ext cx="2985769" cy="246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54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012D74E-D4B2-1327-88E9-67E4EB09A4FE}"/>
              </a:ext>
            </a:extLst>
          </p:cNvPr>
          <p:cNvSpPr txBox="1"/>
          <p:nvPr/>
        </p:nvSpPr>
        <p:spPr>
          <a:xfrm>
            <a:off x="1042805" y="991744"/>
            <a:ext cx="4059547" cy="4251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de-DE" sz="2400" b="1" dirty="0">
                <a:solidFill>
                  <a:srgbClr val="005799"/>
                </a:solidFill>
                <a:latin typeface="Rajdhani"/>
                <a:cs typeface="Rajdhani" panose="02000000000000000000" pitchFamily="2" charset="77"/>
              </a:rPr>
              <a:t>Wer ist </a:t>
            </a:r>
            <a:r>
              <a:rPr lang="de-DE" sz="2400" b="1">
                <a:solidFill>
                  <a:srgbClr val="005799"/>
                </a:solidFill>
                <a:latin typeface="Rajdhani"/>
                <a:cs typeface="Rajdhani" panose="02000000000000000000" pitchFamily="2" charset="77"/>
              </a:rPr>
              <a:t>das Badnews-Team</a:t>
            </a:r>
            <a:r>
              <a:rPr lang="de-DE" sz="2400" b="1" dirty="0">
                <a:solidFill>
                  <a:srgbClr val="005799"/>
                </a:solidFill>
                <a:latin typeface="Rajdhani"/>
                <a:cs typeface="Rajdhani" panose="02000000000000000000" pitchFamily="2" charset="77"/>
              </a:rPr>
              <a:t>?</a:t>
            </a: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2758A3CC-D4E0-9755-7A07-3A1103930926}"/>
              </a:ext>
            </a:extLst>
          </p:cNvPr>
          <p:cNvSpPr>
            <a:spLocks noChangeAspect="1"/>
          </p:cNvSpPr>
          <p:nvPr/>
        </p:nvSpPr>
        <p:spPr>
          <a:xfrm>
            <a:off x="8699863" y="753828"/>
            <a:ext cx="1951972" cy="1544625"/>
          </a:xfrm>
          <a:custGeom>
            <a:avLst/>
            <a:gdLst>
              <a:gd name="connsiteX0" fmla="*/ 0 w 2730500"/>
              <a:gd name="connsiteY0" fmla="*/ 1409700 h 2819400"/>
              <a:gd name="connsiteX1" fmla="*/ 1365250 w 2730500"/>
              <a:gd name="connsiteY1" fmla="*/ 0 h 2819400"/>
              <a:gd name="connsiteX2" fmla="*/ 2730500 w 2730500"/>
              <a:gd name="connsiteY2" fmla="*/ 1409700 h 2819400"/>
              <a:gd name="connsiteX3" fmla="*/ 1365250 w 2730500"/>
              <a:gd name="connsiteY3" fmla="*/ 2819400 h 2819400"/>
              <a:gd name="connsiteX4" fmla="*/ 0 w 2730500"/>
              <a:gd name="connsiteY4" fmla="*/ 1409700 h 2819400"/>
              <a:gd name="connsiteX0" fmla="*/ 787 w 2731287"/>
              <a:gd name="connsiteY0" fmla="*/ 1409700 h 2565400"/>
              <a:gd name="connsiteX1" fmla="*/ 1366037 w 2731287"/>
              <a:gd name="connsiteY1" fmla="*/ 0 h 2565400"/>
              <a:gd name="connsiteX2" fmla="*/ 2731287 w 2731287"/>
              <a:gd name="connsiteY2" fmla="*/ 1409700 h 2565400"/>
              <a:gd name="connsiteX3" fmla="*/ 1226337 w 2731287"/>
              <a:gd name="connsiteY3" fmla="*/ 2565400 h 2565400"/>
              <a:gd name="connsiteX4" fmla="*/ 787 w 2731287"/>
              <a:gd name="connsiteY4" fmla="*/ 1409700 h 2565400"/>
              <a:gd name="connsiteX0" fmla="*/ 930 w 2731430"/>
              <a:gd name="connsiteY0" fmla="*/ 1816100 h 2971800"/>
              <a:gd name="connsiteX1" fmla="*/ 1378880 w 2731430"/>
              <a:gd name="connsiteY1" fmla="*/ 0 h 2971800"/>
              <a:gd name="connsiteX2" fmla="*/ 2731430 w 2731430"/>
              <a:gd name="connsiteY2" fmla="*/ 1816100 h 2971800"/>
              <a:gd name="connsiteX3" fmla="*/ 1226480 w 2731430"/>
              <a:gd name="connsiteY3" fmla="*/ 2971800 h 2971800"/>
              <a:gd name="connsiteX4" fmla="*/ 930 w 2731430"/>
              <a:gd name="connsiteY4" fmla="*/ 1816100 h 2971800"/>
              <a:gd name="connsiteX0" fmla="*/ 757 w 3798057"/>
              <a:gd name="connsiteY0" fmla="*/ 1821734 h 2982630"/>
              <a:gd name="connsiteX1" fmla="*/ 1378707 w 3798057"/>
              <a:gd name="connsiteY1" fmla="*/ 5634 h 2982630"/>
              <a:gd name="connsiteX2" fmla="*/ 3798057 w 3798057"/>
              <a:gd name="connsiteY2" fmla="*/ 1377234 h 2982630"/>
              <a:gd name="connsiteX3" fmla="*/ 1226307 w 3798057"/>
              <a:gd name="connsiteY3" fmla="*/ 2977434 h 2982630"/>
              <a:gd name="connsiteX4" fmla="*/ 757 w 3798057"/>
              <a:gd name="connsiteY4" fmla="*/ 1821734 h 2982630"/>
              <a:gd name="connsiteX0" fmla="*/ 757 w 3798057"/>
              <a:gd name="connsiteY0" fmla="*/ 1840371 h 3001267"/>
              <a:gd name="connsiteX1" fmla="*/ 1378707 w 3798057"/>
              <a:gd name="connsiteY1" fmla="*/ 24271 h 3001267"/>
              <a:gd name="connsiteX2" fmla="*/ 3798057 w 3798057"/>
              <a:gd name="connsiteY2" fmla="*/ 1395871 h 3001267"/>
              <a:gd name="connsiteX3" fmla="*/ 1226307 w 3798057"/>
              <a:gd name="connsiteY3" fmla="*/ 2996071 h 3001267"/>
              <a:gd name="connsiteX4" fmla="*/ 757 w 3798057"/>
              <a:gd name="connsiteY4" fmla="*/ 1840371 h 3001267"/>
              <a:gd name="connsiteX0" fmla="*/ 757 w 3798057"/>
              <a:gd name="connsiteY0" fmla="*/ 1840371 h 3001267"/>
              <a:gd name="connsiteX1" fmla="*/ 1378707 w 3798057"/>
              <a:gd name="connsiteY1" fmla="*/ 24271 h 3001267"/>
              <a:gd name="connsiteX2" fmla="*/ 3798057 w 3798057"/>
              <a:gd name="connsiteY2" fmla="*/ 1395871 h 3001267"/>
              <a:gd name="connsiteX3" fmla="*/ 1226307 w 3798057"/>
              <a:gd name="connsiteY3" fmla="*/ 2996071 h 3001267"/>
              <a:gd name="connsiteX4" fmla="*/ 757 w 3798057"/>
              <a:gd name="connsiteY4" fmla="*/ 1840371 h 3001267"/>
              <a:gd name="connsiteX0" fmla="*/ 1277 w 3798577"/>
              <a:gd name="connsiteY0" fmla="*/ 1840371 h 3011296"/>
              <a:gd name="connsiteX1" fmla="*/ 1379227 w 3798577"/>
              <a:gd name="connsiteY1" fmla="*/ 24271 h 3011296"/>
              <a:gd name="connsiteX2" fmla="*/ 3798577 w 3798577"/>
              <a:gd name="connsiteY2" fmla="*/ 1395871 h 3011296"/>
              <a:gd name="connsiteX3" fmla="*/ 1226827 w 3798577"/>
              <a:gd name="connsiteY3" fmla="*/ 2996071 h 3011296"/>
              <a:gd name="connsiteX4" fmla="*/ 1277 w 3798577"/>
              <a:gd name="connsiteY4" fmla="*/ 1840371 h 301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8577" h="3011296">
                <a:moveTo>
                  <a:pt x="1277" y="1840371"/>
                </a:moveTo>
                <a:cubicBezTo>
                  <a:pt x="26677" y="1345071"/>
                  <a:pt x="746344" y="98354"/>
                  <a:pt x="1379227" y="24271"/>
                </a:cubicBezTo>
                <a:cubicBezTo>
                  <a:pt x="2012110" y="-49812"/>
                  <a:pt x="3760477" y="-43085"/>
                  <a:pt x="3798577" y="1395871"/>
                </a:cubicBezTo>
                <a:cubicBezTo>
                  <a:pt x="3798577" y="2796727"/>
                  <a:pt x="2126410" y="3087088"/>
                  <a:pt x="1226827" y="2996071"/>
                </a:cubicBezTo>
                <a:cubicBezTo>
                  <a:pt x="327244" y="2905054"/>
                  <a:pt x="-24123" y="2335671"/>
                  <a:pt x="1277" y="1840371"/>
                </a:cubicBezTo>
                <a:close/>
              </a:path>
            </a:pathLst>
          </a:custGeom>
          <a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6963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Alternativer Prozess 3">
            <a:extLst>
              <a:ext uri="{FF2B5EF4-FFF2-40B4-BE49-F238E27FC236}">
                <a16:creationId xmlns:a16="http://schemas.microsoft.com/office/drawing/2014/main" id="{576357D5-34F2-5C8D-3D6F-1B27D1E7F9AC}"/>
              </a:ext>
            </a:extLst>
          </p:cNvPr>
          <p:cNvSpPr>
            <a:spLocks noChangeAspect="1"/>
          </p:cNvSpPr>
          <p:nvPr/>
        </p:nvSpPr>
        <p:spPr>
          <a:xfrm>
            <a:off x="2907283" y="1633835"/>
            <a:ext cx="1993496" cy="1693435"/>
          </a:xfrm>
          <a:custGeom>
            <a:avLst/>
            <a:gdLst>
              <a:gd name="connsiteX0" fmla="*/ 0 w 2844800"/>
              <a:gd name="connsiteY0" fmla="*/ 406400 h 2438400"/>
              <a:gd name="connsiteX1" fmla="*/ 406400 w 2844800"/>
              <a:gd name="connsiteY1" fmla="*/ 0 h 2438400"/>
              <a:gd name="connsiteX2" fmla="*/ 2438400 w 2844800"/>
              <a:gd name="connsiteY2" fmla="*/ 0 h 2438400"/>
              <a:gd name="connsiteX3" fmla="*/ 2844800 w 2844800"/>
              <a:gd name="connsiteY3" fmla="*/ 406400 h 2438400"/>
              <a:gd name="connsiteX4" fmla="*/ 2844800 w 2844800"/>
              <a:gd name="connsiteY4" fmla="*/ 2032000 h 2438400"/>
              <a:gd name="connsiteX5" fmla="*/ 2438400 w 2844800"/>
              <a:gd name="connsiteY5" fmla="*/ 2438400 h 2438400"/>
              <a:gd name="connsiteX6" fmla="*/ 406400 w 2844800"/>
              <a:gd name="connsiteY6" fmla="*/ 2438400 h 2438400"/>
              <a:gd name="connsiteX7" fmla="*/ 0 w 2844800"/>
              <a:gd name="connsiteY7" fmla="*/ 2032000 h 2438400"/>
              <a:gd name="connsiteX8" fmla="*/ 0 w 2844800"/>
              <a:gd name="connsiteY8" fmla="*/ 406400 h 2438400"/>
              <a:gd name="connsiteX0" fmla="*/ 0 w 2844800"/>
              <a:gd name="connsiteY0" fmla="*/ 660400 h 2692400"/>
              <a:gd name="connsiteX1" fmla="*/ 457200 w 2844800"/>
              <a:gd name="connsiteY1" fmla="*/ 0 h 2692400"/>
              <a:gd name="connsiteX2" fmla="*/ 2438400 w 2844800"/>
              <a:gd name="connsiteY2" fmla="*/ 254000 h 2692400"/>
              <a:gd name="connsiteX3" fmla="*/ 2844800 w 2844800"/>
              <a:gd name="connsiteY3" fmla="*/ 660400 h 2692400"/>
              <a:gd name="connsiteX4" fmla="*/ 2844800 w 2844800"/>
              <a:gd name="connsiteY4" fmla="*/ 2286000 h 2692400"/>
              <a:gd name="connsiteX5" fmla="*/ 2438400 w 2844800"/>
              <a:gd name="connsiteY5" fmla="*/ 2692400 h 2692400"/>
              <a:gd name="connsiteX6" fmla="*/ 406400 w 2844800"/>
              <a:gd name="connsiteY6" fmla="*/ 2692400 h 2692400"/>
              <a:gd name="connsiteX7" fmla="*/ 0 w 2844800"/>
              <a:gd name="connsiteY7" fmla="*/ 2286000 h 2692400"/>
              <a:gd name="connsiteX8" fmla="*/ 0 w 2844800"/>
              <a:gd name="connsiteY8" fmla="*/ 660400 h 2692400"/>
              <a:gd name="connsiteX0" fmla="*/ 317500 w 3162300"/>
              <a:gd name="connsiteY0" fmla="*/ 660400 h 2692400"/>
              <a:gd name="connsiteX1" fmla="*/ 774700 w 3162300"/>
              <a:gd name="connsiteY1" fmla="*/ 0 h 2692400"/>
              <a:gd name="connsiteX2" fmla="*/ 2755900 w 3162300"/>
              <a:gd name="connsiteY2" fmla="*/ 254000 h 2692400"/>
              <a:gd name="connsiteX3" fmla="*/ 3162300 w 3162300"/>
              <a:gd name="connsiteY3" fmla="*/ 660400 h 2692400"/>
              <a:gd name="connsiteX4" fmla="*/ 3162300 w 3162300"/>
              <a:gd name="connsiteY4" fmla="*/ 2286000 h 2692400"/>
              <a:gd name="connsiteX5" fmla="*/ 2755900 w 3162300"/>
              <a:gd name="connsiteY5" fmla="*/ 2692400 h 2692400"/>
              <a:gd name="connsiteX6" fmla="*/ 723900 w 3162300"/>
              <a:gd name="connsiteY6" fmla="*/ 2692400 h 2692400"/>
              <a:gd name="connsiteX7" fmla="*/ 0 w 3162300"/>
              <a:gd name="connsiteY7" fmla="*/ 2108200 h 2692400"/>
              <a:gd name="connsiteX8" fmla="*/ 317500 w 3162300"/>
              <a:gd name="connsiteY8" fmla="*/ 660400 h 2692400"/>
              <a:gd name="connsiteX0" fmla="*/ 114300 w 3162300"/>
              <a:gd name="connsiteY0" fmla="*/ 635000 h 2692400"/>
              <a:gd name="connsiteX1" fmla="*/ 774700 w 3162300"/>
              <a:gd name="connsiteY1" fmla="*/ 0 h 2692400"/>
              <a:gd name="connsiteX2" fmla="*/ 2755900 w 3162300"/>
              <a:gd name="connsiteY2" fmla="*/ 254000 h 2692400"/>
              <a:gd name="connsiteX3" fmla="*/ 3162300 w 3162300"/>
              <a:gd name="connsiteY3" fmla="*/ 660400 h 2692400"/>
              <a:gd name="connsiteX4" fmla="*/ 3162300 w 3162300"/>
              <a:gd name="connsiteY4" fmla="*/ 2286000 h 2692400"/>
              <a:gd name="connsiteX5" fmla="*/ 2755900 w 3162300"/>
              <a:gd name="connsiteY5" fmla="*/ 2692400 h 2692400"/>
              <a:gd name="connsiteX6" fmla="*/ 723900 w 3162300"/>
              <a:gd name="connsiteY6" fmla="*/ 2692400 h 2692400"/>
              <a:gd name="connsiteX7" fmla="*/ 0 w 3162300"/>
              <a:gd name="connsiteY7" fmla="*/ 2108200 h 2692400"/>
              <a:gd name="connsiteX8" fmla="*/ 114300 w 3162300"/>
              <a:gd name="connsiteY8" fmla="*/ 635000 h 2692400"/>
              <a:gd name="connsiteX0" fmla="*/ 114300 w 3162300"/>
              <a:gd name="connsiteY0" fmla="*/ 635000 h 2692400"/>
              <a:gd name="connsiteX1" fmla="*/ 774700 w 3162300"/>
              <a:gd name="connsiteY1" fmla="*/ 0 h 2692400"/>
              <a:gd name="connsiteX2" fmla="*/ 2755900 w 3162300"/>
              <a:gd name="connsiteY2" fmla="*/ 254000 h 2692400"/>
              <a:gd name="connsiteX3" fmla="*/ 3162300 w 3162300"/>
              <a:gd name="connsiteY3" fmla="*/ 660400 h 2692400"/>
              <a:gd name="connsiteX4" fmla="*/ 3162300 w 3162300"/>
              <a:gd name="connsiteY4" fmla="*/ 2286000 h 2692400"/>
              <a:gd name="connsiteX5" fmla="*/ 2755900 w 3162300"/>
              <a:gd name="connsiteY5" fmla="*/ 2692400 h 2692400"/>
              <a:gd name="connsiteX6" fmla="*/ 723900 w 3162300"/>
              <a:gd name="connsiteY6" fmla="*/ 2692400 h 2692400"/>
              <a:gd name="connsiteX7" fmla="*/ 0 w 3162300"/>
              <a:gd name="connsiteY7" fmla="*/ 2108200 h 2692400"/>
              <a:gd name="connsiteX8" fmla="*/ 114300 w 31623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755900 w 3365500"/>
              <a:gd name="connsiteY2" fmla="*/ 254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723900 w 3365500"/>
              <a:gd name="connsiteY6" fmla="*/ 26924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514600 w 3365500"/>
              <a:gd name="connsiteY2" fmla="*/ 127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723900 w 3365500"/>
              <a:gd name="connsiteY6" fmla="*/ 26924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514600 w 3365500"/>
              <a:gd name="connsiteY2" fmla="*/ 127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723900 w 3365500"/>
              <a:gd name="connsiteY6" fmla="*/ 26924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514600 w 3365500"/>
              <a:gd name="connsiteY2" fmla="*/ 127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863600 w 3365500"/>
              <a:gd name="connsiteY6" fmla="*/ 24003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416300"/>
              <a:gd name="connsiteY0" fmla="*/ 635000 h 2692400"/>
              <a:gd name="connsiteX1" fmla="*/ 774700 w 3416300"/>
              <a:gd name="connsiteY1" fmla="*/ 0 h 2692400"/>
              <a:gd name="connsiteX2" fmla="*/ 2514600 w 3416300"/>
              <a:gd name="connsiteY2" fmla="*/ 127000 h 2692400"/>
              <a:gd name="connsiteX3" fmla="*/ 3365500 w 3416300"/>
              <a:gd name="connsiteY3" fmla="*/ 1016000 h 2692400"/>
              <a:gd name="connsiteX4" fmla="*/ 3416300 w 3416300"/>
              <a:gd name="connsiteY4" fmla="*/ 2247900 h 2692400"/>
              <a:gd name="connsiteX5" fmla="*/ 2755900 w 3416300"/>
              <a:gd name="connsiteY5" fmla="*/ 2692400 h 2692400"/>
              <a:gd name="connsiteX6" fmla="*/ 863600 w 3416300"/>
              <a:gd name="connsiteY6" fmla="*/ 2400300 h 2692400"/>
              <a:gd name="connsiteX7" fmla="*/ 0 w 3416300"/>
              <a:gd name="connsiteY7" fmla="*/ 2108200 h 2692400"/>
              <a:gd name="connsiteX8" fmla="*/ 114300 w 3416300"/>
              <a:gd name="connsiteY8" fmla="*/ 635000 h 2692400"/>
              <a:gd name="connsiteX0" fmla="*/ 114300 w 3416300"/>
              <a:gd name="connsiteY0" fmla="*/ 635000 h 2806700"/>
              <a:gd name="connsiteX1" fmla="*/ 774700 w 3416300"/>
              <a:gd name="connsiteY1" fmla="*/ 0 h 2806700"/>
              <a:gd name="connsiteX2" fmla="*/ 2514600 w 3416300"/>
              <a:gd name="connsiteY2" fmla="*/ 127000 h 2806700"/>
              <a:gd name="connsiteX3" fmla="*/ 3365500 w 3416300"/>
              <a:gd name="connsiteY3" fmla="*/ 1016000 h 2806700"/>
              <a:gd name="connsiteX4" fmla="*/ 3416300 w 3416300"/>
              <a:gd name="connsiteY4" fmla="*/ 2247900 h 2806700"/>
              <a:gd name="connsiteX5" fmla="*/ 2717800 w 3416300"/>
              <a:gd name="connsiteY5" fmla="*/ 2806700 h 2806700"/>
              <a:gd name="connsiteX6" fmla="*/ 863600 w 3416300"/>
              <a:gd name="connsiteY6" fmla="*/ 2400300 h 2806700"/>
              <a:gd name="connsiteX7" fmla="*/ 0 w 3416300"/>
              <a:gd name="connsiteY7" fmla="*/ 2108200 h 2806700"/>
              <a:gd name="connsiteX8" fmla="*/ 114300 w 3416300"/>
              <a:gd name="connsiteY8" fmla="*/ 635000 h 2806700"/>
              <a:gd name="connsiteX0" fmla="*/ 114300 w 3416300"/>
              <a:gd name="connsiteY0" fmla="*/ 635000 h 2813478"/>
              <a:gd name="connsiteX1" fmla="*/ 774700 w 3416300"/>
              <a:gd name="connsiteY1" fmla="*/ 0 h 2813478"/>
              <a:gd name="connsiteX2" fmla="*/ 2514600 w 3416300"/>
              <a:gd name="connsiteY2" fmla="*/ 127000 h 2813478"/>
              <a:gd name="connsiteX3" fmla="*/ 3365500 w 3416300"/>
              <a:gd name="connsiteY3" fmla="*/ 1016000 h 2813478"/>
              <a:gd name="connsiteX4" fmla="*/ 3416300 w 3416300"/>
              <a:gd name="connsiteY4" fmla="*/ 2247900 h 2813478"/>
              <a:gd name="connsiteX5" fmla="*/ 2717800 w 3416300"/>
              <a:gd name="connsiteY5" fmla="*/ 2806700 h 2813478"/>
              <a:gd name="connsiteX6" fmla="*/ 863600 w 3416300"/>
              <a:gd name="connsiteY6" fmla="*/ 2400300 h 2813478"/>
              <a:gd name="connsiteX7" fmla="*/ 0 w 3416300"/>
              <a:gd name="connsiteY7" fmla="*/ 2108200 h 2813478"/>
              <a:gd name="connsiteX8" fmla="*/ 114300 w 34163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  <a:gd name="connsiteX0" fmla="*/ 88900 w 3390900"/>
              <a:gd name="connsiteY0" fmla="*/ 508001 h 2686479"/>
              <a:gd name="connsiteX1" fmla="*/ 935227 w 3390900"/>
              <a:gd name="connsiteY1" fmla="*/ 54881 h 2686479"/>
              <a:gd name="connsiteX2" fmla="*/ 2489200 w 3390900"/>
              <a:gd name="connsiteY2" fmla="*/ 1 h 2686479"/>
              <a:gd name="connsiteX3" fmla="*/ 3340100 w 3390900"/>
              <a:gd name="connsiteY3" fmla="*/ 889001 h 2686479"/>
              <a:gd name="connsiteX4" fmla="*/ 3390900 w 3390900"/>
              <a:gd name="connsiteY4" fmla="*/ 2120901 h 2686479"/>
              <a:gd name="connsiteX5" fmla="*/ 2692400 w 3390900"/>
              <a:gd name="connsiteY5" fmla="*/ 2679701 h 2686479"/>
              <a:gd name="connsiteX6" fmla="*/ 838200 w 3390900"/>
              <a:gd name="connsiteY6" fmla="*/ 2273301 h 2686479"/>
              <a:gd name="connsiteX7" fmla="*/ 0 w 3390900"/>
              <a:gd name="connsiteY7" fmla="*/ 1397001 h 2686479"/>
              <a:gd name="connsiteX8" fmla="*/ 88900 w 3390900"/>
              <a:gd name="connsiteY8" fmla="*/ 508001 h 2686479"/>
              <a:gd name="connsiteX0" fmla="*/ 282831 w 3390900"/>
              <a:gd name="connsiteY0" fmla="*/ 695130 h 2701551"/>
              <a:gd name="connsiteX1" fmla="*/ 935227 w 3390900"/>
              <a:gd name="connsiteY1" fmla="*/ 69953 h 2701551"/>
              <a:gd name="connsiteX2" fmla="*/ 2489200 w 3390900"/>
              <a:gd name="connsiteY2" fmla="*/ 15073 h 2701551"/>
              <a:gd name="connsiteX3" fmla="*/ 3340100 w 3390900"/>
              <a:gd name="connsiteY3" fmla="*/ 904073 h 2701551"/>
              <a:gd name="connsiteX4" fmla="*/ 3390900 w 3390900"/>
              <a:gd name="connsiteY4" fmla="*/ 2135973 h 2701551"/>
              <a:gd name="connsiteX5" fmla="*/ 2692400 w 3390900"/>
              <a:gd name="connsiteY5" fmla="*/ 2694773 h 2701551"/>
              <a:gd name="connsiteX6" fmla="*/ 838200 w 3390900"/>
              <a:gd name="connsiteY6" fmla="*/ 2288373 h 2701551"/>
              <a:gd name="connsiteX7" fmla="*/ 0 w 3390900"/>
              <a:gd name="connsiteY7" fmla="*/ 1412073 h 2701551"/>
              <a:gd name="connsiteX8" fmla="*/ 282831 w 3390900"/>
              <a:gd name="connsiteY8" fmla="*/ 695130 h 2701551"/>
              <a:gd name="connsiteX0" fmla="*/ 69402 w 3177471"/>
              <a:gd name="connsiteY0" fmla="*/ 695132 h 2701553"/>
              <a:gd name="connsiteX1" fmla="*/ 721798 w 3177471"/>
              <a:gd name="connsiteY1" fmla="*/ 69955 h 2701553"/>
              <a:gd name="connsiteX2" fmla="*/ 2275771 w 3177471"/>
              <a:gd name="connsiteY2" fmla="*/ 15075 h 2701553"/>
              <a:gd name="connsiteX3" fmla="*/ 3126671 w 3177471"/>
              <a:gd name="connsiteY3" fmla="*/ 904075 h 2701553"/>
              <a:gd name="connsiteX4" fmla="*/ 3177471 w 3177471"/>
              <a:gd name="connsiteY4" fmla="*/ 2135975 h 2701553"/>
              <a:gd name="connsiteX5" fmla="*/ 2478971 w 3177471"/>
              <a:gd name="connsiteY5" fmla="*/ 2694775 h 2701553"/>
              <a:gd name="connsiteX6" fmla="*/ 624771 w 3177471"/>
              <a:gd name="connsiteY6" fmla="*/ 2288375 h 2701553"/>
              <a:gd name="connsiteX7" fmla="*/ 0 w 3177471"/>
              <a:gd name="connsiteY7" fmla="*/ 1403668 h 2701553"/>
              <a:gd name="connsiteX8" fmla="*/ 69402 w 3177471"/>
              <a:gd name="connsiteY8" fmla="*/ 695132 h 270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7471" h="2701553">
                <a:moveTo>
                  <a:pt x="69402" y="695132"/>
                </a:moveTo>
                <a:cubicBezTo>
                  <a:pt x="120202" y="229383"/>
                  <a:pt x="354070" y="183298"/>
                  <a:pt x="721798" y="69955"/>
                </a:cubicBezTo>
                <a:cubicBezTo>
                  <a:pt x="1089526" y="-43388"/>
                  <a:pt x="1598438" y="15075"/>
                  <a:pt x="2275771" y="15075"/>
                </a:cubicBezTo>
                <a:cubicBezTo>
                  <a:pt x="2957420" y="40475"/>
                  <a:pt x="3126671" y="679626"/>
                  <a:pt x="3126671" y="904075"/>
                </a:cubicBezTo>
                <a:lnTo>
                  <a:pt x="3177471" y="2135975"/>
                </a:lnTo>
                <a:cubicBezTo>
                  <a:pt x="3177471" y="2360424"/>
                  <a:pt x="3033620" y="2758275"/>
                  <a:pt x="2478971" y="2694775"/>
                </a:cubicBezTo>
                <a:cubicBezTo>
                  <a:pt x="1860904" y="2559308"/>
                  <a:pt x="1563371" y="2541934"/>
                  <a:pt x="624771" y="2288375"/>
                </a:cubicBezTo>
                <a:cubicBezTo>
                  <a:pt x="79789" y="2069063"/>
                  <a:pt x="0" y="1983717"/>
                  <a:pt x="0" y="1403668"/>
                </a:cubicBezTo>
                <a:lnTo>
                  <a:pt x="69402" y="695132"/>
                </a:lnTo>
                <a:close/>
              </a:path>
            </a:pathLst>
          </a:cu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Oval 1">
            <a:extLst>
              <a:ext uri="{FF2B5EF4-FFF2-40B4-BE49-F238E27FC236}">
                <a16:creationId xmlns:a16="http://schemas.microsoft.com/office/drawing/2014/main" id="{6577F672-55C1-4726-FDD1-676A0ABE1A90}"/>
              </a:ext>
            </a:extLst>
          </p:cNvPr>
          <p:cNvSpPr>
            <a:spLocks noChangeAspect="1"/>
          </p:cNvSpPr>
          <p:nvPr/>
        </p:nvSpPr>
        <p:spPr>
          <a:xfrm>
            <a:off x="944494" y="4000186"/>
            <a:ext cx="1612402" cy="1732031"/>
          </a:xfrm>
          <a:custGeom>
            <a:avLst/>
            <a:gdLst>
              <a:gd name="connsiteX0" fmla="*/ 0 w 2730500"/>
              <a:gd name="connsiteY0" fmla="*/ 1409700 h 2819400"/>
              <a:gd name="connsiteX1" fmla="*/ 1365250 w 2730500"/>
              <a:gd name="connsiteY1" fmla="*/ 0 h 2819400"/>
              <a:gd name="connsiteX2" fmla="*/ 2730500 w 2730500"/>
              <a:gd name="connsiteY2" fmla="*/ 1409700 h 2819400"/>
              <a:gd name="connsiteX3" fmla="*/ 1365250 w 2730500"/>
              <a:gd name="connsiteY3" fmla="*/ 2819400 h 2819400"/>
              <a:gd name="connsiteX4" fmla="*/ 0 w 2730500"/>
              <a:gd name="connsiteY4" fmla="*/ 1409700 h 2819400"/>
              <a:gd name="connsiteX0" fmla="*/ 787 w 2731287"/>
              <a:gd name="connsiteY0" fmla="*/ 1409700 h 2565400"/>
              <a:gd name="connsiteX1" fmla="*/ 1366037 w 2731287"/>
              <a:gd name="connsiteY1" fmla="*/ 0 h 2565400"/>
              <a:gd name="connsiteX2" fmla="*/ 2731287 w 2731287"/>
              <a:gd name="connsiteY2" fmla="*/ 1409700 h 2565400"/>
              <a:gd name="connsiteX3" fmla="*/ 1226337 w 2731287"/>
              <a:gd name="connsiteY3" fmla="*/ 2565400 h 2565400"/>
              <a:gd name="connsiteX4" fmla="*/ 787 w 2731287"/>
              <a:gd name="connsiteY4" fmla="*/ 1409700 h 2565400"/>
              <a:gd name="connsiteX0" fmla="*/ 930 w 2731430"/>
              <a:gd name="connsiteY0" fmla="*/ 1816100 h 2971800"/>
              <a:gd name="connsiteX1" fmla="*/ 1378880 w 2731430"/>
              <a:gd name="connsiteY1" fmla="*/ 0 h 2971800"/>
              <a:gd name="connsiteX2" fmla="*/ 2731430 w 2731430"/>
              <a:gd name="connsiteY2" fmla="*/ 1816100 h 2971800"/>
              <a:gd name="connsiteX3" fmla="*/ 1226480 w 2731430"/>
              <a:gd name="connsiteY3" fmla="*/ 2971800 h 2971800"/>
              <a:gd name="connsiteX4" fmla="*/ 930 w 2731430"/>
              <a:gd name="connsiteY4" fmla="*/ 1816100 h 2971800"/>
              <a:gd name="connsiteX0" fmla="*/ 757 w 3798057"/>
              <a:gd name="connsiteY0" fmla="*/ 1821734 h 2982630"/>
              <a:gd name="connsiteX1" fmla="*/ 1378707 w 3798057"/>
              <a:gd name="connsiteY1" fmla="*/ 5634 h 2982630"/>
              <a:gd name="connsiteX2" fmla="*/ 3798057 w 3798057"/>
              <a:gd name="connsiteY2" fmla="*/ 1377234 h 2982630"/>
              <a:gd name="connsiteX3" fmla="*/ 1226307 w 3798057"/>
              <a:gd name="connsiteY3" fmla="*/ 2977434 h 2982630"/>
              <a:gd name="connsiteX4" fmla="*/ 757 w 3798057"/>
              <a:gd name="connsiteY4" fmla="*/ 1821734 h 2982630"/>
              <a:gd name="connsiteX0" fmla="*/ 757 w 3798057"/>
              <a:gd name="connsiteY0" fmla="*/ 1840371 h 3001267"/>
              <a:gd name="connsiteX1" fmla="*/ 1378707 w 3798057"/>
              <a:gd name="connsiteY1" fmla="*/ 24271 h 3001267"/>
              <a:gd name="connsiteX2" fmla="*/ 3798057 w 3798057"/>
              <a:gd name="connsiteY2" fmla="*/ 1395871 h 3001267"/>
              <a:gd name="connsiteX3" fmla="*/ 1226307 w 3798057"/>
              <a:gd name="connsiteY3" fmla="*/ 2996071 h 3001267"/>
              <a:gd name="connsiteX4" fmla="*/ 757 w 3798057"/>
              <a:gd name="connsiteY4" fmla="*/ 1840371 h 3001267"/>
              <a:gd name="connsiteX0" fmla="*/ 757 w 3798057"/>
              <a:gd name="connsiteY0" fmla="*/ 1840371 h 3001267"/>
              <a:gd name="connsiteX1" fmla="*/ 1378707 w 3798057"/>
              <a:gd name="connsiteY1" fmla="*/ 24271 h 3001267"/>
              <a:gd name="connsiteX2" fmla="*/ 3798057 w 3798057"/>
              <a:gd name="connsiteY2" fmla="*/ 1395871 h 3001267"/>
              <a:gd name="connsiteX3" fmla="*/ 1226307 w 3798057"/>
              <a:gd name="connsiteY3" fmla="*/ 2996071 h 3001267"/>
              <a:gd name="connsiteX4" fmla="*/ 757 w 3798057"/>
              <a:gd name="connsiteY4" fmla="*/ 1840371 h 3001267"/>
              <a:gd name="connsiteX0" fmla="*/ 1277 w 3798577"/>
              <a:gd name="connsiteY0" fmla="*/ 1840371 h 3011296"/>
              <a:gd name="connsiteX1" fmla="*/ 1379227 w 3798577"/>
              <a:gd name="connsiteY1" fmla="*/ 24271 h 3011296"/>
              <a:gd name="connsiteX2" fmla="*/ 3798577 w 3798577"/>
              <a:gd name="connsiteY2" fmla="*/ 1395871 h 3011296"/>
              <a:gd name="connsiteX3" fmla="*/ 1226827 w 3798577"/>
              <a:gd name="connsiteY3" fmla="*/ 2996071 h 3011296"/>
              <a:gd name="connsiteX4" fmla="*/ 1277 w 3798577"/>
              <a:gd name="connsiteY4" fmla="*/ 1840371 h 3011296"/>
              <a:gd name="connsiteX0" fmla="*/ 4616 w 3801916"/>
              <a:gd name="connsiteY0" fmla="*/ 2165737 h 3336662"/>
              <a:gd name="connsiteX1" fmla="*/ 934833 w 3801916"/>
              <a:gd name="connsiteY1" fmla="*/ 9360 h 3336662"/>
              <a:gd name="connsiteX2" fmla="*/ 3801916 w 3801916"/>
              <a:gd name="connsiteY2" fmla="*/ 1721237 h 3336662"/>
              <a:gd name="connsiteX3" fmla="*/ 1230166 w 3801916"/>
              <a:gd name="connsiteY3" fmla="*/ 3321437 h 3336662"/>
              <a:gd name="connsiteX4" fmla="*/ 4616 w 3801916"/>
              <a:gd name="connsiteY4" fmla="*/ 2165737 h 3336662"/>
              <a:gd name="connsiteX0" fmla="*/ 221398 w 4018698"/>
              <a:gd name="connsiteY0" fmla="*/ 2447946 h 3618871"/>
              <a:gd name="connsiteX1" fmla="*/ 1151615 w 4018698"/>
              <a:gd name="connsiteY1" fmla="*/ 291569 h 3618871"/>
              <a:gd name="connsiteX2" fmla="*/ 4018698 w 4018698"/>
              <a:gd name="connsiteY2" fmla="*/ 2003446 h 3618871"/>
              <a:gd name="connsiteX3" fmla="*/ 1446948 w 4018698"/>
              <a:gd name="connsiteY3" fmla="*/ 3603646 h 3618871"/>
              <a:gd name="connsiteX4" fmla="*/ 221398 w 4018698"/>
              <a:gd name="connsiteY4" fmla="*/ 2447946 h 3618871"/>
              <a:gd name="connsiteX0" fmla="*/ 3196 w 4015407"/>
              <a:gd name="connsiteY0" fmla="*/ 2239966 h 3332096"/>
              <a:gd name="connsiteX1" fmla="*/ 1148324 w 4015407"/>
              <a:gd name="connsiteY1" fmla="*/ 11952 h 3332096"/>
              <a:gd name="connsiteX2" fmla="*/ 4015407 w 4015407"/>
              <a:gd name="connsiteY2" fmla="*/ 1723829 h 3332096"/>
              <a:gd name="connsiteX3" fmla="*/ 1443657 w 4015407"/>
              <a:gd name="connsiteY3" fmla="*/ 3324029 h 3332096"/>
              <a:gd name="connsiteX4" fmla="*/ 3196 w 4015407"/>
              <a:gd name="connsiteY4" fmla="*/ 2239966 h 3332096"/>
              <a:gd name="connsiteX0" fmla="*/ 38631 w 4050842"/>
              <a:gd name="connsiteY0" fmla="*/ 2239966 h 3340956"/>
              <a:gd name="connsiteX1" fmla="*/ 1183759 w 4050842"/>
              <a:gd name="connsiteY1" fmla="*/ 11952 h 3340956"/>
              <a:gd name="connsiteX2" fmla="*/ 4050842 w 4050842"/>
              <a:gd name="connsiteY2" fmla="*/ 1723829 h 3340956"/>
              <a:gd name="connsiteX3" fmla="*/ 1479092 w 4050842"/>
              <a:gd name="connsiteY3" fmla="*/ 3324029 h 3340956"/>
              <a:gd name="connsiteX4" fmla="*/ 38631 w 4050842"/>
              <a:gd name="connsiteY4" fmla="*/ 2239966 h 3340956"/>
              <a:gd name="connsiteX0" fmla="*/ 3196 w 4015407"/>
              <a:gd name="connsiteY0" fmla="*/ 2788789 h 3882106"/>
              <a:gd name="connsiteX1" fmla="*/ 1148324 w 4015407"/>
              <a:gd name="connsiteY1" fmla="*/ 5587 h 3882106"/>
              <a:gd name="connsiteX2" fmla="*/ 4015407 w 4015407"/>
              <a:gd name="connsiteY2" fmla="*/ 2272652 h 3882106"/>
              <a:gd name="connsiteX3" fmla="*/ 1443657 w 4015407"/>
              <a:gd name="connsiteY3" fmla="*/ 3872852 h 3882106"/>
              <a:gd name="connsiteX4" fmla="*/ 3196 w 4015407"/>
              <a:gd name="connsiteY4" fmla="*/ 2788789 h 3882106"/>
              <a:gd name="connsiteX0" fmla="*/ 268458 w 4280669"/>
              <a:gd name="connsiteY0" fmla="*/ 2841705 h 3935022"/>
              <a:gd name="connsiteX1" fmla="*/ 1413586 w 4280669"/>
              <a:gd name="connsiteY1" fmla="*/ 58503 h 3935022"/>
              <a:gd name="connsiteX2" fmla="*/ 4280669 w 4280669"/>
              <a:gd name="connsiteY2" fmla="*/ 2325568 h 3935022"/>
              <a:gd name="connsiteX3" fmla="*/ 1708919 w 4280669"/>
              <a:gd name="connsiteY3" fmla="*/ 3925768 h 3935022"/>
              <a:gd name="connsiteX4" fmla="*/ 268458 w 4280669"/>
              <a:gd name="connsiteY4" fmla="*/ 2841705 h 3935022"/>
              <a:gd name="connsiteX0" fmla="*/ 356634 w 4368845"/>
              <a:gd name="connsiteY0" fmla="*/ 2841705 h 3939212"/>
              <a:gd name="connsiteX1" fmla="*/ 1501762 w 4368845"/>
              <a:gd name="connsiteY1" fmla="*/ 58503 h 3939212"/>
              <a:gd name="connsiteX2" fmla="*/ 4368845 w 4368845"/>
              <a:gd name="connsiteY2" fmla="*/ 2325568 h 3939212"/>
              <a:gd name="connsiteX3" fmla="*/ 1797095 w 4368845"/>
              <a:gd name="connsiteY3" fmla="*/ 3925768 h 3939212"/>
              <a:gd name="connsiteX4" fmla="*/ 356634 w 4368845"/>
              <a:gd name="connsiteY4" fmla="*/ 2841705 h 393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45" h="3939212">
                <a:moveTo>
                  <a:pt x="356634" y="2841705"/>
                </a:moveTo>
                <a:cubicBezTo>
                  <a:pt x="84318" y="1994347"/>
                  <a:pt x="-689232" y="395256"/>
                  <a:pt x="1501762" y="58503"/>
                </a:cubicBezTo>
                <a:cubicBezTo>
                  <a:pt x="3692756" y="-278250"/>
                  <a:pt x="4330745" y="886612"/>
                  <a:pt x="4368845" y="2325568"/>
                </a:cubicBezTo>
                <a:cubicBezTo>
                  <a:pt x="4368845" y="3726424"/>
                  <a:pt x="2465797" y="3839745"/>
                  <a:pt x="1797095" y="3925768"/>
                </a:cubicBezTo>
                <a:cubicBezTo>
                  <a:pt x="1128393" y="4011791"/>
                  <a:pt x="628950" y="3689063"/>
                  <a:pt x="356634" y="2841705"/>
                </a:cubicBezTo>
                <a:close/>
              </a:path>
            </a:pathLst>
          </a:custGeom>
          <a:blipFill>
            <a:blip r:embed="rId5" cstate="hqprint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9000"/>
                      </a14:imgEffect>
                      <a14:imgEffect>
                        <a14:colorTemperature colorTemp="5197"/>
                      </a14:imgEffect>
                      <a14:imgEffect>
                        <a14:brightnessContrast bright="6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EC3A4A9-8F82-8989-D326-FC792FFCC795}"/>
              </a:ext>
            </a:extLst>
          </p:cNvPr>
          <p:cNvSpPr txBox="1"/>
          <p:nvPr/>
        </p:nvSpPr>
        <p:spPr>
          <a:xfrm>
            <a:off x="5831724" y="2257601"/>
            <a:ext cx="286813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rgbClr val="005799"/>
                </a:solidFill>
                <a:latin typeface="Verdana"/>
                <a:ea typeface="Verdana"/>
              </a:rPr>
              <a:t>Triel</a:t>
            </a:r>
            <a:br>
              <a:rPr lang="de-DE" sz="1400" dirty="0">
                <a:solidFill>
                  <a:srgbClr val="005799"/>
                </a:solidFill>
                <a:latin typeface="Verdana"/>
                <a:ea typeface="Verdana"/>
              </a:rPr>
            </a:br>
            <a:r>
              <a:rPr lang="de-DE" sz="1400" dirty="0">
                <a:solidFill>
                  <a:srgbClr val="005799"/>
                </a:solidFill>
                <a:latin typeface="Verdana"/>
                <a:ea typeface="Verdana"/>
              </a:rPr>
              <a:t>Co-Leiterin Badnews-Team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7CC462A-586F-6919-406E-D2BD73458C66}"/>
              </a:ext>
            </a:extLst>
          </p:cNvPr>
          <p:cNvSpPr txBox="1"/>
          <p:nvPr/>
        </p:nvSpPr>
        <p:spPr>
          <a:xfrm>
            <a:off x="8699863" y="228371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rgbClr val="005799"/>
                </a:solidFill>
                <a:latin typeface="Verdana"/>
              </a:rPr>
              <a:t>Fuego</a:t>
            </a:r>
            <a:r>
              <a:rPr lang="de-DE" sz="1400" dirty="0">
                <a:latin typeface="Verdana"/>
                <a:ea typeface="Verdana"/>
              </a:rPr>
              <a:t>​</a:t>
            </a:r>
            <a:br>
              <a:rPr lang="de-DE" sz="1400" dirty="0">
                <a:latin typeface="Verdana"/>
                <a:ea typeface="Verdana"/>
              </a:rPr>
            </a:br>
            <a:r>
              <a:rPr lang="de-DE" sz="1400" dirty="0">
                <a:solidFill>
                  <a:srgbClr val="005799"/>
                </a:solidFill>
                <a:latin typeface="Verdana"/>
              </a:rPr>
              <a:t>Co-Leiter Badnews-Team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B8A4E59-4413-6243-0B6F-3E5556ED35BF}"/>
              </a:ext>
            </a:extLst>
          </p:cNvPr>
          <p:cNvSpPr txBox="1"/>
          <p:nvPr/>
        </p:nvSpPr>
        <p:spPr>
          <a:xfrm>
            <a:off x="9947971" y="526267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rgbClr val="005799"/>
                </a:solidFill>
                <a:latin typeface="Verdana"/>
              </a:rPr>
              <a:t>Merlin</a:t>
            </a:r>
            <a:r>
              <a:rPr lang="de-DE" sz="1400" b="1" dirty="0">
                <a:latin typeface="Verdana"/>
                <a:ea typeface="Verdana"/>
              </a:rPr>
              <a:t>​</a:t>
            </a:r>
            <a:br>
              <a:rPr lang="de-DE" sz="1400" dirty="0">
                <a:latin typeface="Verdana"/>
                <a:ea typeface="Verdana"/>
              </a:rPr>
            </a:br>
            <a:r>
              <a:rPr lang="de-DE" sz="1400" dirty="0">
                <a:solidFill>
                  <a:srgbClr val="005799"/>
                </a:solidFill>
                <a:latin typeface="Verdana"/>
              </a:rPr>
              <a:t>Kantonsleiter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7C3A8-2C84-ED30-C0E7-AABB72BF039D}"/>
              </a:ext>
            </a:extLst>
          </p:cNvPr>
          <p:cNvSpPr txBox="1"/>
          <p:nvPr/>
        </p:nvSpPr>
        <p:spPr>
          <a:xfrm>
            <a:off x="1050938" y="3477289"/>
            <a:ext cx="109067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400" b="1" dirty="0">
                <a:solidFill>
                  <a:srgbClr val="005799"/>
                </a:solidFill>
                <a:latin typeface="Verdana"/>
                <a:ea typeface="Verdana"/>
                <a:cs typeface="Calibri"/>
              </a:rPr>
              <a:t>Huupi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61701D5-884D-DE82-0546-2EA1F1FDC87E}"/>
              </a:ext>
            </a:extLst>
          </p:cNvPr>
          <p:cNvSpPr>
            <a:spLocks noChangeAspect="1"/>
          </p:cNvSpPr>
          <p:nvPr/>
        </p:nvSpPr>
        <p:spPr>
          <a:xfrm>
            <a:off x="5963329" y="698119"/>
            <a:ext cx="2159090" cy="1697689"/>
          </a:xfrm>
          <a:custGeom>
            <a:avLst/>
            <a:gdLst>
              <a:gd name="connsiteX0" fmla="*/ 0 w 2730500"/>
              <a:gd name="connsiteY0" fmla="*/ 1409700 h 2819400"/>
              <a:gd name="connsiteX1" fmla="*/ 1365250 w 2730500"/>
              <a:gd name="connsiteY1" fmla="*/ 0 h 2819400"/>
              <a:gd name="connsiteX2" fmla="*/ 2730500 w 2730500"/>
              <a:gd name="connsiteY2" fmla="*/ 1409700 h 2819400"/>
              <a:gd name="connsiteX3" fmla="*/ 1365250 w 2730500"/>
              <a:gd name="connsiteY3" fmla="*/ 2819400 h 2819400"/>
              <a:gd name="connsiteX4" fmla="*/ 0 w 2730500"/>
              <a:gd name="connsiteY4" fmla="*/ 1409700 h 2819400"/>
              <a:gd name="connsiteX0" fmla="*/ 787 w 2731287"/>
              <a:gd name="connsiteY0" fmla="*/ 1409700 h 2565400"/>
              <a:gd name="connsiteX1" fmla="*/ 1366037 w 2731287"/>
              <a:gd name="connsiteY1" fmla="*/ 0 h 2565400"/>
              <a:gd name="connsiteX2" fmla="*/ 2731287 w 2731287"/>
              <a:gd name="connsiteY2" fmla="*/ 1409700 h 2565400"/>
              <a:gd name="connsiteX3" fmla="*/ 1226337 w 2731287"/>
              <a:gd name="connsiteY3" fmla="*/ 2565400 h 2565400"/>
              <a:gd name="connsiteX4" fmla="*/ 787 w 2731287"/>
              <a:gd name="connsiteY4" fmla="*/ 1409700 h 2565400"/>
              <a:gd name="connsiteX0" fmla="*/ 930 w 2731430"/>
              <a:gd name="connsiteY0" fmla="*/ 1816100 h 2971800"/>
              <a:gd name="connsiteX1" fmla="*/ 1378880 w 2731430"/>
              <a:gd name="connsiteY1" fmla="*/ 0 h 2971800"/>
              <a:gd name="connsiteX2" fmla="*/ 2731430 w 2731430"/>
              <a:gd name="connsiteY2" fmla="*/ 1816100 h 2971800"/>
              <a:gd name="connsiteX3" fmla="*/ 1226480 w 2731430"/>
              <a:gd name="connsiteY3" fmla="*/ 2971800 h 2971800"/>
              <a:gd name="connsiteX4" fmla="*/ 930 w 2731430"/>
              <a:gd name="connsiteY4" fmla="*/ 1816100 h 2971800"/>
              <a:gd name="connsiteX0" fmla="*/ 757 w 3798057"/>
              <a:gd name="connsiteY0" fmla="*/ 1821734 h 2982630"/>
              <a:gd name="connsiteX1" fmla="*/ 1378707 w 3798057"/>
              <a:gd name="connsiteY1" fmla="*/ 5634 h 2982630"/>
              <a:gd name="connsiteX2" fmla="*/ 3798057 w 3798057"/>
              <a:gd name="connsiteY2" fmla="*/ 1377234 h 2982630"/>
              <a:gd name="connsiteX3" fmla="*/ 1226307 w 3798057"/>
              <a:gd name="connsiteY3" fmla="*/ 2977434 h 2982630"/>
              <a:gd name="connsiteX4" fmla="*/ 757 w 3798057"/>
              <a:gd name="connsiteY4" fmla="*/ 1821734 h 2982630"/>
              <a:gd name="connsiteX0" fmla="*/ 757 w 3798057"/>
              <a:gd name="connsiteY0" fmla="*/ 1840371 h 3001267"/>
              <a:gd name="connsiteX1" fmla="*/ 1378707 w 3798057"/>
              <a:gd name="connsiteY1" fmla="*/ 24271 h 3001267"/>
              <a:gd name="connsiteX2" fmla="*/ 3798057 w 3798057"/>
              <a:gd name="connsiteY2" fmla="*/ 1395871 h 3001267"/>
              <a:gd name="connsiteX3" fmla="*/ 1226307 w 3798057"/>
              <a:gd name="connsiteY3" fmla="*/ 2996071 h 3001267"/>
              <a:gd name="connsiteX4" fmla="*/ 757 w 3798057"/>
              <a:gd name="connsiteY4" fmla="*/ 1840371 h 3001267"/>
              <a:gd name="connsiteX0" fmla="*/ 757 w 3798057"/>
              <a:gd name="connsiteY0" fmla="*/ 1840371 h 3001267"/>
              <a:gd name="connsiteX1" fmla="*/ 1378707 w 3798057"/>
              <a:gd name="connsiteY1" fmla="*/ 24271 h 3001267"/>
              <a:gd name="connsiteX2" fmla="*/ 3798057 w 3798057"/>
              <a:gd name="connsiteY2" fmla="*/ 1395871 h 3001267"/>
              <a:gd name="connsiteX3" fmla="*/ 1226307 w 3798057"/>
              <a:gd name="connsiteY3" fmla="*/ 2996071 h 3001267"/>
              <a:gd name="connsiteX4" fmla="*/ 757 w 3798057"/>
              <a:gd name="connsiteY4" fmla="*/ 1840371 h 3001267"/>
              <a:gd name="connsiteX0" fmla="*/ 1277 w 3798577"/>
              <a:gd name="connsiteY0" fmla="*/ 1840371 h 3011296"/>
              <a:gd name="connsiteX1" fmla="*/ 1379227 w 3798577"/>
              <a:gd name="connsiteY1" fmla="*/ 24271 h 3011296"/>
              <a:gd name="connsiteX2" fmla="*/ 3798577 w 3798577"/>
              <a:gd name="connsiteY2" fmla="*/ 1395871 h 3011296"/>
              <a:gd name="connsiteX3" fmla="*/ 1226827 w 3798577"/>
              <a:gd name="connsiteY3" fmla="*/ 2996071 h 3011296"/>
              <a:gd name="connsiteX4" fmla="*/ 1277 w 3798577"/>
              <a:gd name="connsiteY4" fmla="*/ 1840371 h 3011296"/>
              <a:gd name="connsiteX0" fmla="*/ 768 w 3851210"/>
              <a:gd name="connsiteY0" fmla="*/ 1816268 h 3018525"/>
              <a:gd name="connsiteX1" fmla="*/ 1378718 w 3851210"/>
              <a:gd name="connsiteY1" fmla="*/ 168 h 3018525"/>
              <a:gd name="connsiteX2" fmla="*/ 3851210 w 3851210"/>
              <a:gd name="connsiteY2" fmla="*/ 1920914 h 3018525"/>
              <a:gd name="connsiteX3" fmla="*/ 1226318 w 3851210"/>
              <a:gd name="connsiteY3" fmla="*/ 2971968 h 3018525"/>
              <a:gd name="connsiteX4" fmla="*/ 768 w 3851210"/>
              <a:gd name="connsiteY4" fmla="*/ 1816268 h 3018525"/>
              <a:gd name="connsiteX0" fmla="*/ 15210 w 3865652"/>
              <a:gd name="connsiteY0" fmla="*/ 1922544 h 3124801"/>
              <a:gd name="connsiteX1" fmla="*/ 2013167 w 3865652"/>
              <a:gd name="connsiteY1" fmla="*/ 159 h 3124801"/>
              <a:gd name="connsiteX2" fmla="*/ 3865652 w 3865652"/>
              <a:gd name="connsiteY2" fmla="*/ 2027190 h 3124801"/>
              <a:gd name="connsiteX3" fmla="*/ 1240760 w 3865652"/>
              <a:gd name="connsiteY3" fmla="*/ 3078244 h 3124801"/>
              <a:gd name="connsiteX4" fmla="*/ 15210 w 3865652"/>
              <a:gd name="connsiteY4" fmla="*/ 1922544 h 3124801"/>
              <a:gd name="connsiteX0" fmla="*/ 15209 w 3865652"/>
              <a:gd name="connsiteY0" fmla="*/ 1641487 h 3148169"/>
              <a:gd name="connsiteX1" fmla="*/ 2013167 w 3865652"/>
              <a:gd name="connsiteY1" fmla="*/ 2533 h 3148169"/>
              <a:gd name="connsiteX2" fmla="*/ 3865652 w 3865652"/>
              <a:gd name="connsiteY2" fmla="*/ 2029564 h 3148169"/>
              <a:gd name="connsiteX3" fmla="*/ 1240760 w 3865652"/>
              <a:gd name="connsiteY3" fmla="*/ 3080618 h 3148169"/>
              <a:gd name="connsiteX4" fmla="*/ 15209 w 3865652"/>
              <a:gd name="connsiteY4" fmla="*/ 1641487 h 3148169"/>
              <a:gd name="connsiteX0" fmla="*/ 20602 w 3871045"/>
              <a:gd name="connsiteY0" fmla="*/ 1731630 h 3238312"/>
              <a:gd name="connsiteX1" fmla="*/ 590030 w 3871045"/>
              <a:gd name="connsiteY1" fmla="*/ 482934 h 3238312"/>
              <a:gd name="connsiteX2" fmla="*/ 2018560 w 3871045"/>
              <a:gd name="connsiteY2" fmla="*/ 92676 h 3238312"/>
              <a:gd name="connsiteX3" fmla="*/ 3871045 w 3871045"/>
              <a:gd name="connsiteY3" fmla="*/ 2119707 h 3238312"/>
              <a:gd name="connsiteX4" fmla="*/ 1246153 w 3871045"/>
              <a:gd name="connsiteY4" fmla="*/ 3170761 h 3238312"/>
              <a:gd name="connsiteX5" fmla="*/ 20602 w 3871045"/>
              <a:gd name="connsiteY5" fmla="*/ 1731630 h 3238312"/>
              <a:gd name="connsiteX0" fmla="*/ 20602 w 3981934"/>
              <a:gd name="connsiteY0" fmla="*/ 1641511 h 3148193"/>
              <a:gd name="connsiteX1" fmla="*/ 590030 w 3981934"/>
              <a:gd name="connsiteY1" fmla="*/ 392815 h 3148193"/>
              <a:gd name="connsiteX2" fmla="*/ 2018560 w 3981934"/>
              <a:gd name="connsiteY2" fmla="*/ 2557 h 3148193"/>
              <a:gd name="connsiteX3" fmla="*/ 3442059 w 3981934"/>
              <a:gd name="connsiteY3" fmla="*/ 534529 h 3148193"/>
              <a:gd name="connsiteX4" fmla="*/ 3871045 w 3981934"/>
              <a:gd name="connsiteY4" fmla="*/ 2029588 h 3148193"/>
              <a:gd name="connsiteX5" fmla="*/ 1246153 w 3981934"/>
              <a:gd name="connsiteY5" fmla="*/ 3080642 h 3148193"/>
              <a:gd name="connsiteX6" fmla="*/ 20602 w 3981934"/>
              <a:gd name="connsiteY6" fmla="*/ 1641511 h 3148193"/>
              <a:gd name="connsiteX0" fmla="*/ 20602 w 4095408"/>
              <a:gd name="connsiteY0" fmla="*/ 1641511 h 3177630"/>
              <a:gd name="connsiteX1" fmla="*/ 590030 w 4095408"/>
              <a:gd name="connsiteY1" fmla="*/ 392815 h 3177630"/>
              <a:gd name="connsiteX2" fmla="*/ 2018560 w 4095408"/>
              <a:gd name="connsiteY2" fmla="*/ 2557 h 3177630"/>
              <a:gd name="connsiteX3" fmla="*/ 3442059 w 4095408"/>
              <a:gd name="connsiteY3" fmla="*/ 534529 h 3177630"/>
              <a:gd name="connsiteX4" fmla="*/ 4001445 w 4095408"/>
              <a:gd name="connsiteY4" fmla="*/ 2111089 h 3177630"/>
              <a:gd name="connsiteX5" fmla="*/ 1246153 w 4095408"/>
              <a:gd name="connsiteY5" fmla="*/ 3080642 h 3177630"/>
              <a:gd name="connsiteX6" fmla="*/ 20602 w 4095408"/>
              <a:gd name="connsiteY6" fmla="*/ 1641511 h 3177630"/>
              <a:gd name="connsiteX0" fmla="*/ 20602 w 4041253"/>
              <a:gd name="connsiteY0" fmla="*/ 1641511 h 3177628"/>
              <a:gd name="connsiteX1" fmla="*/ 590030 w 4041253"/>
              <a:gd name="connsiteY1" fmla="*/ 392815 h 3177628"/>
              <a:gd name="connsiteX2" fmla="*/ 2018560 w 4041253"/>
              <a:gd name="connsiteY2" fmla="*/ 2557 h 3177628"/>
              <a:gd name="connsiteX3" fmla="*/ 3442059 w 4041253"/>
              <a:gd name="connsiteY3" fmla="*/ 534529 h 3177628"/>
              <a:gd name="connsiteX4" fmla="*/ 4001445 w 4041253"/>
              <a:gd name="connsiteY4" fmla="*/ 2111089 h 3177628"/>
              <a:gd name="connsiteX5" fmla="*/ 1246153 w 4041253"/>
              <a:gd name="connsiteY5" fmla="*/ 3080642 h 3177628"/>
              <a:gd name="connsiteX6" fmla="*/ 20602 w 4041253"/>
              <a:gd name="connsiteY6" fmla="*/ 1641511 h 3177628"/>
              <a:gd name="connsiteX0" fmla="*/ 20602 w 4041253"/>
              <a:gd name="connsiteY0" fmla="*/ 1641511 h 3177630"/>
              <a:gd name="connsiteX1" fmla="*/ 590030 w 4041253"/>
              <a:gd name="connsiteY1" fmla="*/ 392815 h 3177630"/>
              <a:gd name="connsiteX2" fmla="*/ 2018560 w 4041253"/>
              <a:gd name="connsiteY2" fmla="*/ 2557 h 3177630"/>
              <a:gd name="connsiteX3" fmla="*/ 3442059 w 4041253"/>
              <a:gd name="connsiteY3" fmla="*/ 534529 h 3177630"/>
              <a:gd name="connsiteX4" fmla="*/ 4001445 w 4041253"/>
              <a:gd name="connsiteY4" fmla="*/ 2111089 h 3177630"/>
              <a:gd name="connsiteX5" fmla="*/ 1246153 w 4041253"/>
              <a:gd name="connsiteY5" fmla="*/ 3080642 h 3177630"/>
              <a:gd name="connsiteX6" fmla="*/ 20602 w 4041253"/>
              <a:gd name="connsiteY6" fmla="*/ 1641511 h 317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1253" h="3177630">
                <a:moveTo>
                  <a:pt x="20602" y="1641511"/>
                </a:moveTo>
                <a:cubicBezTo>
                  <a:pt x="-88752" y="1193540"/>
                  <a:pt x="257037" y="665974"/>
                  <a:pt x="590030" y="392815"/>
                </a:cubicBezTo>
                <a:cubicBezTo>
                  <a:pt x="923023" y="119656"/>
                  <a:pt x="1543222" y="-21062"/>
                  <a:pt x="2018560" y="2557"/>
                </a:cubicBezTo>
                <a:cubicBezTo>
                  <a:pt x="2493898" y="26176"/>
                  <a:pt x="3133311" y="196690"/>
                  <a:pt x="3442059" y="534529"/>
                </a:cubicBezTo>
                <a:cubicBezTo>
                  <a:pt x="3750807" y="872368"/>
                  <a:pt x="4173488" y="1203636"/>
                  <a:pt x="4001445" y="2111089"/>
                </a:cubicBezTo>
                <a:cubicBezTo>
                  <a:pt x="3430939" y="3511945"/>
                  <a:pt x="1909627" y="3158905"/>
                  <a:pt x="1246153" y="3080642"/>
                </a:cubicBezTo>
                <a:cubicBezTo>
                  <a:pt x="582679" y="3002379"/>
                  <a:pt x="129956" y="2089482"/>
                  <a:pt x="20602" y="1641511"/>
                </a:cubicBezTo>
                <a:close/>
              </a:path>
            </a:pathLst>
          </a:cu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lternativer Prozess 3">
            <a:extLst>
              <a:ext uri="{FF2B5EF4-FFF2-40B4-BE49-F238E27FC236}">
                <a16:creationId xmlns:a16="http://schemas.microsoft.com/office/drawing/2014/main" id="{E1904B9D-AC19-F782-FDFD-A572D697B3EB}"/>
              </a:ext>
            </a:extLst>
          </p:cNvPr>
          <p:cNvSpPr>
            <a:spLocks noChangeAspect="1"/>
          </p:cNvSpPr>
          <p:nvPr/>
        </p:nvSpPr>
        <p:spPr>
          <a:xfrm>
            <a:off x="9769832" y="3698334"/>
            <a:ext cx="1685369" cy="1515349"/>
          </a:xfrm>
          <a:custGeom>
            <a:avLst/>
            <a:gdLst>
              <a:gd name="connsiteX0" fmla="*/ 0 w 2844800"/>
              <a:gd name="connsiteY0" fmla="*/ 406400 h 2438400"/>
              <a:gd name="connsiteX1" fmla="*/ 406400 w 2844800"/>
              <a:gd name="connsiteY1" fmla="*/ 0 h 2438400"/>
              <a:gd name="connsiteX2" fmla="*/ 2438400 w 2844800"/>
              <a:gd name="connsiteY2" fmla="*/ 0 h 2438400"/>
              <a:gd name="connsiteX3" fmla="*/ 2844800 w 2844800"/>
              <a:gd name="connsiteY3" fmla="*/ 406400 h 2438400"/>
              <a:gd name="connsiteX4" fmla="*/ 2844800 w 2844800"/>
              <a:gd name="connsiteY4" fmla="*/ 2032000 h 2438400"/>
              <a:gd name="connsiteX5" fmla="*/ 2438400 w 2844800"/>
              <a:gd name="connsiteY5" fmla="*/ 2438400 h 2438400"/>
              <a:gd name="connsiteX6" fmla="*/ 406400 w 2844800"/>
              <a:gd name="connsiteY6" fmla="*/ 2438400 h 2438400"/>
              <a:gd name="connsiteX7" fmla="*/ 0 w 2844800"/>
              <a:gd name="connsiteY7" fmla="*/ 2032000 h 2438400"/>
              <a:gd name="connsiteX8" fmla="*/ 0 w 2844800"/>
              <a:gd name="connsiteY8" fmla="*/ 406400 h 2438400"/>
              <a:gd name="connsiteX0" fmla="*/ 0 w 2844800"/>
              <a:gd name="connsiteY0" fmla="*/ 660400 h 2692400"/>
              <a:gd name="connsiteX1" fmla="*/ 457200 w 2844800"/>
              <a:gd name="connsiteY1" fmla="*/ 0 h 2692400"/>
              <a:gd name="connsiteX2" fmla="*/ 2438400 w 2844800"/>
              <a:gd name="connsiteY2" fmla="*/ 254000 h 2692400"/>
              <a:gd name="connsiteX3" fmla="*/ 2844800 w 2844800"/>
              <a:gd name="connsiteY3" fmla="*/ 660400 h 2692400"/>
              <a:gd name="connsiteX4" fmla="*/ 2844800 w 2844800"/>
              <a:gd name="connsiteY4" fmla="*/ 2286000 h 2692400"/>
              <a:gd name="connsiteX5" fmla="*/ 2438400 w 2844800"/>
              <a:gd name="connsiteY5" fmla="*/ 2692400 h 2692400"/>
              <a:gd name="connsiteX6" fmla="*/ 406400 w 2844800"/>
              <a:gd name="connsiteY6" fmla="*/ 2692400 h 2692400"/>
              <a:gd name="connsiteX7" fmla="*/ 0 w 2844800"/>
              <a:gd name="connsiteY7" fmla="*/ 2286000 h 2692400"/>
              <a:gd name="connsiteX8" fmla="*/ 0 w 2844800"/>
              <a:gd name="connsiteY8" fmla="*/ 660400 h 2692400"/>
              <a:gd name="connsiteX0" fmla="*/ 317500 w 3162300"/>
              <a:gd name="connsiteY0" fmla="*/ 660400 h 2692400"/>
              <a:gd name="connsiteX1" fmla="*/ 774700 w 3162300"/>
              <a:gd name="connsiteY1" fmla="*/ 0 h 2692400"/>
              <a:gd name="connsiteX2" fmla="*/ 2755900 w 3162300"/>
              <a:gd name="connsiteY2" fmla="*/ 254000 h 2692400"/>
              <a:gd name="connsiteX3" fmla="*/ 3162300 w 3162300"/>
              <a:gd name="connsiteY3" fmla="*/ 660400 h 2692400"/>
              <a:gd name="connsiteX4" fmla="*/ 3162300 w 3162300"/>
              <a:gd name="connsiteY4" fmla="*/ 2286000 h 2692400"/>
              <a:gd name="connsiteX5" fmla="*/ 2755900 w 3162300"/>
              <a:gd name="connsiteY5" fmla="*/ 2692400 h 2692400"/>
              <a:gd name="connsiteX6" fmla="*/ 723900 w 3162300"/>
              <a:gd name="connsiteY6" fmla="*/ 2692400 h 2692400"/>
              <a:gd name="connsiteX7" fmla="*/ 0 w 3162300"/>
              <a:gd name="connsiteY7" fmla="*/ 2108200 h 2692400"/>
              <a:gd name="connsiteX8" fmla="*/ 317500 w 3162300"/>
              <a:gd name="connsiteY8" fmla="*/ 660400 h 2692400"/>
              <a:gd name="connsiteX0" fmla="*/ 114300 w 3162300"/>
              <a:gd name="connsiteY0" fmla="*/ 635000 h 2692400"/>
              <a:gd name="connsiteX1" fmla="*/ 774700 w 3162300"/>
              <a:gd name="connsiteY1" fmla="*/ 0 h 2692400"/>
              <a:gd name="connsiteX2" fmla="*/ 2755900 w 3162300"/>
              <a:gd name="connsiteY2" fmla="*/ 254000 h 2692400"/>
              <a:gd name="connsiteX3" fmla="*/ 3162300 w 3162300"/>
              <a:gd name="connsiteY3" fmla="*/ 660400 h 2692400"/>
              <a:gd name="connsiteX4" fmla="*/ 3162300 w 3162300"/>
              <a:gd name="connsiteY4" fmla="*/ 2286000 h 2692400"/>
              <a:gd name="connsiteX5" fmla="*/ 2755900 w 3162300"/>
              <a:gd name="connsiteY5" fmla="*/ 2692400 h 2692400"/>
              <a:gd name="connsiteX6" fmla="*/ 723900 w 3162300"/>
              <a:gd name="connsiteY6" fmla="*/ 2692400 h 2692400"/>
              <a:gd name="connsiteX7" fmla="*/ 0 w 3162300"/>
              <a:gd name="connsiteY7" fmla="*/ 2108200 h 2692400"/>
              <a:gd name="connsiteX8" fmla="*/ 114300 w 3162300"/>
              <a:gd name="connsiteY8" fmla="*/ 635000 h 2692400"/>
              <a:gd name="connsiteX0" fmla="*/ 114300 w 3162300"/>
              <a:gd name="connsiteY0" fmla="*/ 635000 h 2692400"/>
              <a:gd name="connsiteX1" fmla="*/ 774700 w 3162300"/>
              <a:gd name="connsiteY1" fmla="*/ 0 h 2692400"/>
              <a:gd name="connsiteX2" fmla="*/ 2755900 w 3162300"/>
              <a:gd name="connsiteY2" fmla="*/ 254000 h 2692400"/>
              <a:gd name="connsiteX3" fmla="*/ 3162300 w 3162300"/>
              <a:gd name="connsiteY3" fmla="*/ 660400 h 2692400"/>
              <a:gd name="connsiteX4" fmla="*/ 3162300 w 3162300"/>
              <a:gd name="connsiteY4" fmla="*/ 2286000 h 2692400"/>
              <a:gd name="connsiteX5" fmla="*/ 2755900 w 3162300"/>
              <a:gd name="connsiteY5" fmla="*/ 2692400 h 2692400"/>
              <a:gd name="connsiteX6" fmla="*/ 723900 w 3162300"/>
              <a:gd name="connsiteY6" fmla="*/ 2692400 h 2692400"/>
              <a:gd name="connsiteX7" fmla="*/ 0 w 3162300"/>
              <a:gd name="connsiteY7" fmla="*/ 2108200 h 2692400"/>
              <a:gd name="connsiteX8" fmla="*/ 114300 w 31623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755900 w 3365500"/>
              <a:gd name="connsiteY2" fmla="*/ 254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723900 w 3365500"/>
              <a:gd name="connsiteY6" fmla="*/ 26924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514600 w 3365500"/>
              <a:gd name="connsiteY2" fmla="*/ 127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723900 w 3365500"/>
              <a:gd name="connsiteY6" fmla="*/ 26924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514600 w 3365500"/>
              <a:gd name="connsiteY2" fmla="*/ 127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723900 w 3365500"/>
              <a:gd name="connsiteY6" fmla="*/ 26924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514600 w 3365500"/>
              <a:gd name="connsiteY2" fmla="*/ 127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863600 w 3365500"/>
              <a:gd name="connsiteY6" fmla="*/ 24003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416300"/>
              <a:gd name="connsiteY0" fmla="*/ 635000 h 2692400"/>
              <a:gd name="connsiteX1" fmla="*/ 774700 w 3416300"/>
              <a:gd name="connsiteY1" fmla="*/ 0 h 2692400"/>
              <a:gd name="connsiteX2" fmla="*/ 2514600 w 3416300"/>
              <a:gd name="connsiteY2" fmla="*/ 127000 h 2692400"/>
              <a:gd name="connsiteX3" fmla="*/ 3365500 w 3416300"/>
              <a:gd name="connsiteY3" fmla="*/ 1016000 h 2692400"/>
              <a:gd name="connsiteX4" fmla="*/ 3416300 w 3416300"/>
              <a:gd name="connsiteY4" fmla="*/ 2247900 h 2692400"/>
              <a:gd name="connsiteX5" fmla="*/ 2755900 w 3416300"/>
              <a:gd name="connsiteY5" fmla="*/ 2692400 h 2692400"/>
              <a:gd name="connsiteX6" fmla="*/ 863600 w 3416300"/>
              <a:gd name="connsiteY6" fmla="*/ 2400300 h 2692400"/>
              <a:gd name="connsiteX7" fmla="*/ 0 w 3416300"/>
              <a:gd name="connsiteY7" fmla="*/ 2108200 h 2692400"/>
              <a:gd name="connsiteX8" fmla="*/ 114300 w 3416300"/>
              <a:gd name="connsiteY8" fmla="*/ 635000 h 2692400"/>
              <a:gd name="connsiteX0" fmla="*/ 114300 w 3416300"/>
              <a:gd name="connsiteY0" fmla="*/ 635000 h 2806700"/>
              <a:gd name="connsiteX1" fmla="*/ 774700 w 3416300"/>
              <a:gd name="connsiteY1" fmla="*/ 0 h 2806700"/>
              <a:gd name="connsiteX2" fmla="*/ 2514600 w 3416300"/>
              <a:gd name="connsiteY2" fmla="*/ 127000 h 2806700"/>
              <a:gd name="connsiteX3" fmla="*/ 3365500 w 3416300"/>
              <a:gd name="connsiteY3" fmla="*/ 1016000 h 2806700"/>
              <a:gd name="connsiteX4" fmla="*/ 3416300 w 3416300"/>
              <a:gd name="connsiteY4" fmla="*/ 2247900 h 2806700"/>
              <a:gd name="connsiteX5" fmla="*/ 2717800 w 3416300"/>
              <a:gd name="connsiteY5" fmla="*/ 2806700 h 2806700"/>
              <a:gd name="connsiteX6" fmla="*/ 863600 w 3416300"/>
              <a:gd name="connsiteY6" fmla="*/ 2400300 h 2806700"/>
              <a:gd name="connsiteX7" fmla="*/ 0 w 3416300"/>
              <a:gd name="connsiteY7" fmla="*/ 2108200 h 2806700"/>
              <a:gd name="connsiteX8" fmla="*/ 114300 w 3416300"/>
              <a:gd name="connsiteY8" fmla="*/ 635000 h 2806700"/>
              <a:gd name="connsiteX0" fmla="*/ 114300 w 3416300"/>
              <a:gd name="connsiteY0" fmla="*/ 635000 h 2813478"/>
              <a:gd name="connsiteX1" fmla="*/ 774700 w 3416300"/>
              <a:gd name="connsiteY1" fmla="*/ 0 h 2813478"/>
              <a:gd name="connsiteX2" fmla="*/ 2514600 w 3416300"/>
              <a:gd name="connsiteY2" fmla="*/ 127000 h 2813478"/>
              <a:gd name="connsiteX3" fmla="*/ 3365500 w 3416300"/>
              <a:gd name="connsiteY3" fmla="*/ 1016000 h 2813478"/>
              <a:gd name="connsiteX4" fmla="*/ 3416300 w 3416300"/>
              <a:gd name="connsiteY4" fmla="*/ 2247900 h 2813478"/>
              <a:gd name="connsiteX5" fmla="*/ 2717800 w 3416300"/>
              <a:gd name="connsiteY5" fmla="*/ 2806700 h 2813478"/>
              <a:gd name="connsiteX6" fmla="*/ 863600 w 3416300"/>
              <a:gd name="connsiteY6" fmla="*/ 2400300 h 2813478"/>
              <a:gd name="connsiteX7" fmla="*/ 0 w 3416300"/>
              <a:gd name="connsiteY7" fmla="*/ 2108200 h 2813478"/>
              <a:gd name="connsiteX8" fmla="*/ 114300 w 34163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  <a:gd name="connsiteX0" fmla="*/ 4369 w 3306369"/>
              <a:gd name="connsiteY0" fmla="*/ 635000 h 2813478"/>
              <a:gd name="connsiteX1" fmla="*/ 664769 w 3306369"/>
              <a:gd name="connsiteY1" fmla="*/ 0 h 2813478"/>
              <a:gd name="connsiteX2" fmla="*/ 2404669 w 3306369"/>
              <a:gd name="connsiteY2" fmla="*/ 127000 h 2813478"/>
              <a:gd name="connsiteX3" fmla="*/ 3255569 w 3306369"/>
              <a:gd name="connsiteY3" fmla="*/ 1016000 h 2813478"/>
              <a:gd name="connsiteX4" fmla="*/ 3306369 w 3306369"/>
              <a:gd name="connsiteY4" fmla="*/ 2247900 h 2813478"/>
              <a:gd name="connsiteX5" fmla="*/ 2607869 w 3306369"/>
              <a:gd name="connsiteY5" fmla="*/ 2806700 h 2813478"/>
              <a:gd name="connsiteX6" fmla="*/ 753669 w 3306369"/>
              <a:gd name="connsiteY6" fmla="*/ 2400300 h 2813478"/>
              <a:gd name="connsiteX7" fmla="*/ 77011 w 3306369"/>
              <a:gd name="connsiteY7" fmla="*/ 1499147 h 2813478"/>
              <a:gd name="connsiteX8" fmla="*/ 4369 w 3306369"/>
              <a:gd name="connsiteY8" fmla="*/ 635000 h 2813478"/>
              <a:gd name="connsiteX0" fmla="*/ 4369 w 3306369"/>
              <a:gd name="connsiteY0" fmla="*/ 635000 h 2827786"/>
              <a:gd name="connsiteX1" fmla="*/ 664769 w 3306369"/>
              <a:gd name="connsiteY1" fmla="*/ 0 h 2827786"/>
              <a:gd name="connsiteX2" fmla="*/ 2404669 w 3306369"/>
              <a:gd name="connsiteY2" fmla="*/ 127000 h 2827786"/>
              <a:gd name="connsiteX3" fmla="*/ 3255569 w 3306369"/>
              <a:gd name="connsiteY3" fmla="*/ 1016000 h 2827786"/>
              <a:gd name="connsiteX4" fmla="*/ 3306369 w 3306369"/>
              <a:gd name="connsiteY4" fmla="*/ 2247900 h 2827786"/>
              <a:gd name="connsiteX5" fmla="*/ 2607869 w 3306369"/>
              <a:gd name="connsiteY5" fmla="*/ 2806700 h 2827786"/>
              <a:gd name="connsiteX6" fmla="*/ 952487 w 3306369"/>
              <a:gd name="connsiteY6" fmla="*/ 2723382 h 2827786"/>
              <a:gd name="connsiteX7" fmla="*/ 77011 w 3306369"/>
              <a:gd name="connsiteY7" fmla="*/ 1499147 h 2827786"/>
              <a:gd name="connsiteX8" fmla="*/ 4369 w 3306369"/>
              <a:gd name="connsiteY8" fmla="*/ 635000 h 2827786"/>
              <a:gd name="connsiteX0" fmla="*/ 4369 w 3306369"/>
              <a:gd name="connsiteY0" fmla="*/ 715659 h 2908443"/>
              <a:gd name="connsiteX1" fmla="*/ 664769 w 3306369"/>
              <a:gd name="connsiteY1" fmla="*/ 80659 h 2908443"/>
              <a:gd name="connsiteX2" fmla="*/ 2193425 w 3306369"/>
              <a:gd name="connsiteY2" fmla="*/ 8839 h 2908443"/>
              <a:gd name="connsiteX3" fmla="*/ 3255569 w 3306369"/>
              <a:gd name="connsiteY3" fmla="*/ 1096659 h 2908443"/>
              <a:gd name="connsiteX4" fmla="*/ 3306369 w 3306369"/>
              <a:gd name="connsiteY4" fmla="*/ 2328559 h 2908443"/>
              <a:gd name="connsiteX5" fmla="*/ 2607869 w 3306369"/>
              <a:gd name="connsiteY5" fmla="*/ 2887359 h 2908443"/>
              <a:gd name="connsiteX6" fmla="*/ 952487 w 3306369"/>
              <a:gd name="connsiteY6" fmla="*/ 2804041 h 2908443"/>
              <a:gd name="connsiteX7" fmla="*/ 77011 w 3306369"/>
              <a:gd name="connsiteY7" fmla="*/ 1579806 h 2908443"/>
              <a:gd name="connsiteX8" fmla="*/ 4369 w 3306369"/>
              <a:gd name="connsiteY8" fmla="*/ 715659 h 2908443"/>
              <a:gd name="connsiteX0" fmla="*/ 101324 w 3229358"/>
              <a:gd name="connsiteY0" fmla="*/ 611384 h 2903580"/>
              <a:gd name="connsiteX1" fmla="*/ 587758 w 3229358"/>
              <a:gd name="connsiteY1" fmla="*/ 75794 h 2903580"/>
              <a:gd name="connsiteX2" fmla="*/ 2116414 w 3229358"/>
              <a:gd name="connsiteY2" fmla="*/ 3974 h 2903580"/>
              <a:gd name="connsiteX3" fmla="*/ 3178558 w 3229358"/>
              <a:gd name="connsiteY3" fmla="*/ 1091794 h 2903580"/>
              <a:gd name="connsiteX4" fmla="*/ 3229358 w 3229358"/>
              <a:gd name="connsiteY4" fmla="*/ 2323694 h 2903580"/>
              <a:gd name="connsiteX5" fmla="*/ 2530858 w 3229358"/>
              <a:gd name="connsiteY5" fmla="*/ 2882494 h 2903580"/>
              <a:gd name="connsiteX6" fmla="*/ 875476 w 3229358"/>
              <a:gd name="connsiteY6" fmla="*/ 2799176 h 2903580"/>
              <a:gd name="connsiteX7" fmla="*/ 0 w 3229358"/>
              <a:gd name="connsiteY7" fmla="*/ 1574941 h 2903580"/>
              <a:gd name="connsiteX8" fmla="*/ 101324 w 3229358"/>
              <a:gd name="connsiteY8" fmla="*/ 611384 h 290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9358" h="2903580">
                <a:moveTo>
                  <a:pt x="101324" y="611384"/>
                </a:moveTo>
                <a:cubicBezTo>
                  <a:pt x="152124" y="145635"/>
                  <a:pt x="251910" y="177029"/>
                  <a:pt x="587758" y="75794"/>
                </a:cubicBezTo>
                <a:cubicBezTo>
                  <a:pt x="923606" y="-25441"/>
                  <a:pt x="1439081" y="3974"/>
                  <a:pt x="2116414" y="3974"/>
                </a:cubicBezTo>
                <a:cubicBezTo>
                  <a:pt x="2798063" y="29374"/>
                  <a:pt x="3178558" y="867345"/>
                  <a:pt x="3178558" y="1091794"/>
                </a:cubicBezTo>
                <a:lnTo>
                  <a:pt x="3229358" y="2323694"/>
                </a:lnTo>
                <a:cubicBezTo>
                  <a:pt x="3229358" y="2548143"/>
                  <a:pt x="3085507" y="2945994"/>
                  <a:pt x="2530858" y="2882494"/>
                </a:cubicBezTo>
                <a:cubicBezTo>
                  <a:pt x="1912791" y="2747027"/>
                  <a:pt x="1814076" y="3052735"/>
                  <a:pt x="875476" y="2799176"/>
                </a:cubicBezTo>
                <a:cubicBezTo>
                  <a:pt x="330494" y="2579864"/>
                  <a:pt x="0" y="2154990"/>
                  <a:pt x="0" y="1574941"/>
                </a:cubicBezTo>
                <a:cubicBezTo>
                  <a:pt x="29633" y="1278608"/>
                  <a:pt x="71691" y="907717"/>
                  <a:pt x="101324" y="611384"/>
                </a:cubicBezTo>
                <a:close/>
              </a:path>
            </a:pathLst>
          </a:custGeom>
          <a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4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07B2735B-3FF2-99E3-C664-7CD162A84206}"/>
              </a:ext>
            </a:extLst>
          </p:cNvPr>
          <p:cNvSpPr>
            <a:spLocks noChangeAspect="1"/>
          </p:cNvSpPr>
          <p:nvPr/>
        </p:nvSpPr>
        <p:spPr>
          <a:xfrm>
            <a:off x="731216" y="1531964"/>
            <a:ext cx="1559000" cy="1934527"/>
          </a:xfrm>
          <a:custGeom>
            <a:avLst/>
            <a:gdLst>
              <a:gd name="connsiteX0" fmla="*/ 0 w 2959100"/>
              <a:gd name="connsiteY0" fmla="*/ 1066800 h 2133600"/>
              <a:gd name="connsiteX1" fmla="*/ 1479550 w 2959100"/>
              <a:gd name="connsiteY1" fmla="*/ 0 h 2133600"/>
              <a:gd name="connsiteX2" fmla="*/ 2959100 w 2959100"/>
              <a:gd name="connsiteY2" fmla="*/ 1066800 h 2133600"/>
              <a:gd name="connsiteX3" fmla="*/ 1479550 w 2959100"/>
              <a:gd name="connsiteY3" fmla="*/ 2133600 h 2133600"/>
              <a:gd name="connsiteX4" fmla="*/ 0 w 2959100"/>
              <a:gd name="connsiteY4" fmla="*/ 1066800 h 2133600"/>
              <a:gd name="connsiteX0" fmla="*/ 1032 w 2960132"/>
              <a:gd name="connsiteY0" fmla="*/ 1689100 h 2755900"/>
              <a:gd name="connsiteX1" fmla="*/ 1315482 w 2960132"/>
              <a:gd name="connsiteY1" fmla="*/ 0 h 2755900"/>
              <a:gd name="connsiteX2" fmla="*/ 2960132 w 2960132"/>
              <a:gd name="connsiteY2" fmla="*/ 1689100 h 2755900"/>
              <a:gd name="connsiteX3" fmla="*/ 1480582 w 2960132"/>
              <a:gd name="connsiteY3" fmla="*/ 2755900 h 2755900"/>
              <a:gd name="connsiteX4" fmla="*/ 1032 w 2960132"/>
              <a:gd name="connsiteY4" fmla="*/ 1689100 h 2755900"/>
              <a:gd name="connsiteX0" fmla="*/ 647 w 2959747"/>
              <a:gd name="connsiteY0" fmla="*/ 1689100 h 3098800"/>
              <a:gd name="connsiteX1" fmla="*/ 1315097 w 2959747"/>
              <a:gd name="connsiteY1" fmla="*/ 0 h 3098800"/>
              <a:gd name="connsiteX2" fmla="*/ 2959747 w 2959747"/>
              <a:gd name="connsiteY2" fmla="*/ 1689100 h 3098800"/>
              <a:gd name="connsiteX3" fmla="*/ 1200797 w 2959747"/>
              <a:gd name="connsiteY3" fmla="*/ 3098800 h 3098800"/>
              <a:gd name="connsiteX4" fmla="*/ 647 w 2959747"/>
              <a:gd name="connsiteY4" fmla="*/ 1689100 h 3098800"/>
              <a:gd name="connsiteX0" fmla="*/ 312 w 2159312"/>
              <a:gd name="connsiteY0" fmla="*/ 1689103 h 3098806"/>
              <a:gd name="connsiteX1" fmla="*/ 1314762 w 2159312"/>
              <a:gd name="connsiteY1" fmla="*/ 3 h 3098806"/>
              <a:gd name="connsiteX2" fmla="*/ 2159312 w 2159312"/>
              <a:gd name="connsiteY2" fmla="*/ 1676403 h 3098806"/>
              <a:gd name="connsiteX3" fmla="*/ 1200462 w 2159312"/>
              <a:gd name="connsiteY3" fmla="*/ 3098803 h 3098806"/>
              <a:gd name="connsiteX4" fmla="*/ 312 w 2159312"/>
              <a:gd name="connsiteY4" fmla="*/ 1689103 h 3098806"/>
              <a:gd name="connsiteX0" fmla="*/ 312 w 2335523"/>
              <a:gd name="connsiteY0" fmla="*/ 1689108 h 3098811"/>
              <a:gd name="connsiteX1" fmla="*/ 1314762 w 2335523"/>
              <a:gd name="connsiteY1" fmla="*/ 8 h 3098811"/>
              <a:gd name="connsiteX2" fmla="*/ 2159312 w 2335523"/>
              <a:gd name="connsiteY2" fmla="*/ 1676408 h 3098811"/>
              <a:gd name="connsiteX3" fmla="*/ 1200462 w 2335523"/>
              <a:gd name="connsiteY3" fmla="*/ 3098808 h 3098811"/>
              <a:gd name="connsiteX4" fmla="*/ 312 w 2335523"/>
              <a:gd name="connsiteY4" fmla="*/ 1689108 h 3098811"/>
              <a:gd name="connsiteX0" fmla="*/ 312 w 2335523"/>
              <a:gd name="connsiteY0" fmla="*/ 1689108 h 3098811"/>
              <a:gd name="connsiteX1" fmla="*/ 1314762 w 2335523"/>
              <a:gd name="connsiteY1" fmla="*/ 8 h 3098811"/>
              <a:gd name="connsiteX2" fmla="*/ 2159312 w 2335523"/>
              <a:gd name="connsiteY2" fmla="*/ 1676408 h 3098811"/>
              <a:gd name="connsiteX3" fmla="*/ 1200462 w 2335523"/>
              <a:gd name="connsiteY3" fmla="*/ 3098808 h 3098811"/>
              <a:gd name="connsiteX4" fmla="*/ 312 w 2335523"/>
              <a:gd name="connsiteY4" fmla="*/ 1689108 h 3098811"/>
              <a:gd name="connsiteX0" fmla="*/ 412 w 2077326"/>
              <a:gd name="connsiteY0" fmla="*/ 1273939 h 3114609"/>
              <a:gd name="connsiteX1" fmla="*/ 1060862 w 2077326"/>
              <a:gd name="connsiteY1" fmla="*/ 3939 h 3114609"/>
              <a:gd name="connsiteX2" fmla="*/ 1905412 w 2077326"/>
              <a:gd name="connsiteY2" fmla="*/ 1680339 h 3114609"/>
              <a:gd name="connsiteX3" fmla="*/ 946562 w 2077326"/>
              <a:gd name="connsiteY3" fmla="*/ 3102739 h 3114609"/>
              <a:gd name="connsiteX4" fmla="*/ 412 w 2077326"/>
              <a:gd name="connsiteY4" fmla="*/ 1273939 h 3114609"/>
              <a:gd name="connsiteX0" fmla="*/ 48 w 2076962"/>
              <a:gd name="connsiteY0" fmla="*/ 1288286 h 3128956"/>
              <a:gd name="connsiteX1" fmla="*/ 1060498 w 2076962"/>
              <a:gd name="connsiteY1" fmla="*/ 18286 h 3128956"/>
              <a:gd name="connsiteX2" fmla="*/ 1905048 w 2076962"/>
              <a:gd name="connsiteY2" fmla="*/ 1694686 h 3128956"/>
              <a:gd name="connsiteX3" fmla="*/ 946198 w 2076962"/>
              <a:gd name="connsiteY3" fmla="*/ 3117086 h 3128956"/>
              <a:gd name="connsiteX4" fmla="*/ 48 w 2076962"/>
              <a:gd name="connsiteY4" fmla="*/ 1288286 h 3128956"/>
              <a:gd name="connsiteX0" fmla="*/ 34 w 2361085"/>
              <a:gd name="connsiteY0" fmla="*/ 1288286 h 3128956"/>
              <a:gd name="connsiteX1" fmla="*/ 1339884 w 2361085"/>
              <a:gd name="connsiteY1" fmla="*/ 18286 h 3128956"/>
              <a:gd name="connsiteX2" fmla="*/ 2184434 w 2361085"/>
              <a:gd name="connsiteY2" fmla="*/ 1694686 h 3128956"/>
              <a:gd name="connsiteX3" fmla="*/ 1225584 w 2361085"/>
              <a:gd name="connsiteY3" fmla="*/ 3117086 h 3128956"/>
              <a:gd name="connsiteX4" fmla="*/ 34 w 2361085"/>
              <a:gd name="connsiteY4" fmla="*/ 1288286 h 3128956"/>
              <a:gd name="connsiteX0" fmla="*/ 34 w 2361085"/>
              <a:gd name="connsiteY0" fmla="*/ 1288286 h 3121369"/>
              <a:gd name="connsiteX1" fmla="*/ 1339884 w 2361085"/>
              <a:gd name="connsiteY1" fmla="*/ 18286 h 3121369"/>
              <a:gd name="connsiteX2" fmla="*/ 2184434 w 2361085"/>
              <a:gd name="connsiteY2" fmla="*/ 1694686 h 3121369"/>
              <a:gd name="connsiteX3" fmla="*/ 1225584 w 2361085"/>
              <a:gd name="connsiteY3" fmla="*/ 3117086 h 3121369"/>
              <a:gd name="connsiteX4" fmla="*/ 34 w 2361085"/>
              <a:gd name="connsiteY4" fmla="*/ 1288286 h 3121369"/>
              <a:gd name="connsiteX0" fmla="*/ 35 w 2530658"/>
              <a:gd name="connsiteY0" fmla="*/ 1299971 h 3140236"/>
              <a:gd name="connsiteX1" fmla="*/ 1339885 w 2530658"/>
              <a:gd name="connsiteY1" fmla="*/ 29971 h 3140236"/>
              <a:gd name="connsiteX2" fmla="*/ 2370228 w 2530658"/>
              <a:gd name="connsiteY2" fmla="*/ 1906456 h 3140236"/>
              <a:gd name="connsiteX3" fmla="*/ 1225585 w 2530658"/>
              <a:gd name="connsiteY3" fmla="*/ 3128771 h 3140236"/>
              <a:gd name="connsiteX4" fmla="*/ 35 w 2530658"/>
              <a:gd name="connsiteY4" fmla="*/ 1299971 h 314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0658" h="3140236">
                <a:moveTo>
                  <a:pt x="35" y="1299971"/>
                </a:moveTo>
                <a:cubicBezTo>
                  <a:pt x="6385" y="21504"/>
                  <a:pt x="944853" y="-71110"/>
                  <a:pt x="1339885" y="29971"/>
                </a:cubicBezTo>
                <a:cubicBezTo>
                  <a:pt x="1734917" y="131052"/>
                  <a:pt x="2967128" y="631479"/>
                  <a:pt x="2370228" y="1906456"/>
                </a:cubicBezTo>
                <a:cubicBezTo>
                  <a:pt x="2035253" y="2649455"/>
                  <a:pt x="1620617" y="3229852"/>
                  <a:pt x="1225585" y="3128771"/>
                </a:cubicBezTo>
                <a:cubicBezTo>
                  <a:pt x="830553" y="3027690"/>
                  <a:pt x="-6315" y="2578438"/>
                  <a:pt x="35" y="1299971"/>
                </a:cubicBezTo>
                <a:close/>
              </a:path>
            </a:pathLst>
          </a:custGeom>
          <a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Oval 1">
            <a:extLst>
              <a:ext uri="{FF2B5EF4-FFF2-40B4-BE49-F238E27FC236}">
                <a16:creationId xmlns:a16="http://schemas.microsoft.com/office/drawing/2014/main" id="{0F04B5BF-7516-B94F-3D30-5C199C73BFBD}"/>
              </a:ext>
            </a:extLst>
          </p:cNvPr>
          <p:cNvSpPr>
            <a:spLocks noChangeAspect="1"/>
          </p:cNvSpPr>
          <p:nvPr/>
        </p:nvSpPr>
        <p:spPr>
          <a:xfrm>
            <a:off x="5437467" y="3726245"/>
            <a:ext cx="1896565" cy="1710057"/>
          </a:xfrm>
          <a:custGeom>
            <a:avLst/>
            <a:gdLst>
              <a:gd name="connsiteX0" fmla="*/ 0 w 2730500"/>
              <a:gd name="connsiteY0" fmla="*/ 1409700 h 2819400"/>
              <a:gd name="connsiteX1" fmla="*/ 1365250 w 2730500"/>
              <a:gd name="connsiteY1" fmla="*/ 0 h 2819400"/>
              <a:gd name="connsiteX2" fmla="*/ 2730500 w 2730500"/>
              <a:gd name="connsiteY2" fmla="*/ 1409700 h 2819400"/>
              <a:gd name="connsiteX3" fmla="*/ 1365250 w 2730500"/>
              <a:gd name="connsiteY3" fmla="*/ 2819400 h 2819400"/>
              <a:gd name="connsiteX4" fmla="*/ 0 w 2730500"/>
              <a:gd name="connsiteY4" fmla="*/ 1409700 h 2819400"/>
              <a:gd name="connsiteX0" fmla="*/ 787 w 2731287"/>
              <a:gd name="connsiteY0" fmla="*/ 1409700 h 2565400"/>
              <a:gd name="connsiteX1" fmla="*/ 1366037 w 2731287"/>
              <a:gd name="connsiteY1" fmla="*/ 0 h 2565400"/>
              <a:gd name="connsiteX2" fmla="*/ 2731287 w 2731287"/>
              <a:gd name="connsiteY2" fmla="*/ 1409700 h 2565400"/>
              <a:gd name="connsiteX3" fmla="*/ 1226337 w 2731287"/>
              <a:gd name="connsiteY3" fmla="*/ 2565400 h 2565400"/>
              <a:gd name="connsiteX4" fmla="*/ 787 w 2731287"/>
              <a:gd name="connsiteY4" fmla="*/ 1409700 h 2565400"/>
              <a:gd name="connsiteX0" fmla="*/ 930 w 2731430"/>
              <a:gd name="connsiteY0" fmla="*/ 1816100 h 2971800"/>
              <a:gd name="connsiteX1" fmla="*/ 1378880 w 2731430"/>
              <a:gd name="connsiteY1" fmla="*/ 0 h 2971800"/>
              <a:gd name="connsiteX2" fmla="*/ 2731430 w 2731430"/>
              <a:gd name="connsiteY2" fmla="*/ 1816100 h 2971800"/>
              <a:gd name="connsiteX3" fmla="*/ 1226480 w 2731430"/>
              <a:gd name="connsiteY3" fmla="*/ 2971800 h 2971800"/>
              <a:gd name="connsiteX4" fmla="*/ 930 w 2731430"/>
              <a:gd name="connsiteY4" fmla="*/ 1816100 h 2971800"/>
              <a:gd name="connsiteX0" fmla="*/ 757 w 3798057"/>
              <a:gd name="connsiteY0" fmla="*/ 1821734 h 2982630"/>
              <a:gd name="connsiteX1" fmla="*/ 1378707 w 3798057"/>
              <a:gd name="connsiteY1" fmla="*/ 5634 h 2982630"/>
              <a:gd name="connsiteX2" fmla="*/ 3798057 w 3798057"/>
              <a:gd name="connsiteY2" fmla="*/ 1377234 h 2982630"/>
              <a:gd name="connsiteX3" fmla="*/ 1226307 w 3798057"/>
              <a:gd name="connsiteY3" fmla="*/ 2977434 h 2982630"/>
              <a:gd name="connsiteX4" fmla="*/ 757 w 3798057"/>
              <a:gd name="connsiteY4" fmla="*/ 1821734 h 2982630"/>
              <a:gd name="connsiteX0" fmla="*/ 757 w 3798057"/>
              <a:gd name="connsiteY0" fmla="*/ 1840371 h 3001267"/>
              <a:gd name="connsiteX1" fmla="*/ 1378707 w 3798057"/>
              <a:gd name="connsiteY1" fmla="*/ 24271 h 3001267"/>
              <a:gd name="connsiteX2" fmla="*/ 3798057 w 3798057"/>
              <a:gd name="connsiteY2" fmla="*/ 1395871 h 3001267"/>
              <a:gd name="connsiteX3" fmla="*/ 1226307 w 3798057"/>
              <a:gd name="connsiteY3" fmla="*/ 2996071 h 3001267"/>
              <a:gd name="connsiteX4" fmla="*/ 757 w 3798057"/>
              <a:gd name="connsiteY4" fmla="*/ 1840371 h 3001267"/>
              <a:gd name="connsiteX0" fmla="*/ 757 w 3798057"/>
              <a:gd name="connsiteY0" fmla="*/ 1840371 h 3001267"/>
              <a:gd name="connsiteX1" fmla="*/ 1378707 w 3798057"/>
              <a:gd name="connsiteY1" fmla="*/ 24271 h 3001267"/>
              <a:gd name="connsiteX2" fmla="*/ 3798057 w 3798057"/>
              <a:gd name="connsiteY2" fmla="*/ 1395871 h 3001267"/>
              <a:gd name="connsiteX3" fmla="*/ 1226307 w 3798057"/>
              <a:gd name="connsiteY3" fmla="*/ 2996071 h 3001267"/>
              <a:gd name="connsiteX4" fmla="*/ 757 w 3798057"/>
              <a:gd name="connsiteY4" fmla="*/ 1840371 h 3001267"/>
              <a:gd name="connsiteX0" fmla="*/ 1277 w 3798577"/>
              <a:gd name="connsiteY0" fmla="*/ 1840371 h 3011296"/>
              <a:gd name="connsiteX1" fmla="*/ 1379227 w 3798577"/>
              <a:gd name="connsiteY1" fmla="*/ 24271 h 3011296"/>
              <a:gd name="connsiteX2" fmla="*/ 3798577 w 3798577"/>
              <a:gd name="connsiteY2" fmla="*/ 1395871 h 3011296"/>
              <a:gd name="connsiteX3" fmla="*/ 1226827 w 3798577"/>
              <a:gd name="connsiteY3" fmla="*/ 2996071 h 3011296"/>
              <a:gd name="connsiteX4" fmla="*/ 1277 w 3798577"/>
              <a:gd name="connsiteY4" fmla="*/ 1840371 h 3011296"/>
              <a:gd name="connsiteX0" fmla="*/ 4616 w 3801916"/>
              <a:gd name="connsiteY0" fmla="*/ 2165737 h 3336662"/>
              <a:gd name="connsiteX1" fmla="*/ 934833 w 3801916"/>
              <a:gd name="connsiteY1" fmla="*/ 9360 h 3336662"/>
              <a:gd name="connsiteX2" fmla="*/ 3801916 w 3801916"/>
              <a:gd name="connsiteY2" fmla="*/ 1721237 h 3336662"/>
              <a:gd name="connsiteX3" fmla="*/ 1230166 w 3801916"/>
              <a:gd name="connsiteY3" fmla="*/ 3321437 h 3336662"/>
              <a:gd name="connsiteX4" fmla="*/ 4616 w 3801916"/>
              <a:gd name="connsiteY4" fmla="*/ 2165737 h 3336662"/>
              <a:gd name="connsiteX0" fmla="*/ 221398 w 4018698"/>
              <a:gd name="connsiteY0" fmla="*/ 2447946 h 3618871"/>
              <a:gd name="connsiteX1" fmla="*/ 1151615 w 4018698"/>
              <a:gd name="connsiteY1" fmla="*/ 291569 h 3618871"/>
              <a:gd name="connsiteX2" fmla="*/ 4018698 w 4018698"/>
              <a:gd name="connsiteY2" fmla="*/ 2003446 h 3618871"/>
              <a:gd name="connsiteX3" fmla="*/ 1446948 w 4018698"/>
              <a:gd name="connsiteY3" fmla="*/ 3603646 h 3618871"/>
              <a:gd name="connsiteX4" fmla="*/ 221398 w 4018698"/>
              <a:gd name="connsiteY4" fmla="*/ 2447946 h 3618871"/>
              <a:gd name="connsiteX0" fmla="*/ 3196 w 4015407"/>
              <a:gd name="connsiteY0" fmla="*/ 2239966 h 3332096"/>
              <a:gd name="connsiteX1" fmla="*/ 1148324 w 4015407"/>
              <a:gd name="connsiteY1" fmla="*/ 11952 h 3332096"/>
              <a:gd name="connsiteX2" fmla="*/ 4015407 w 4015407"/>
              <a:gd name="connsiteY2" fmla="*/ 1723829 h 3332096"/>
              <a:gd name="connsiteX3" fmla="*/ 1443657 w 4015407"/>
              <a:gd name="connsiteY3" fmla="*/ 3324029 h 3332096"/>
              <a:gd name="connsiteX4" fmla="*/ 3196 w 4015407"/>
              <a:gd name="connsiteY4" fmla="*/ 2239966 h 3332096"/>
              <a:gd name="connsiteX0" fmla="*/ 38631 w 4050842"/>
              <a:gd name="connsiteY0" fmla="*/ 2239966 h 3340956"/>
              <a:gd name="connsiteX1" fmla="*/ 1183759 w 4050842"/>
              <a:gd name="connsiteY1" fmla="*/ 11952 h 3340956"/>
              <a:gd name="connsiteX2" fmla="*/ 4050842 w 4050842"/>
              <a:gd name="connsiteY2" fmla="*/ 1723829 h 3340956"/>
              <a:gd name="connsiteX3" fmla="*/ 1479092 w 4050842"/>
              <a:gd name="connsiteY3" fmla="*/ 3324029 h 3340956"/>
              <a:gd name="connsiteX4" fmla="*/ 38631 w 4050842"/>
              <a:gd name="connsiteY4" fmla="*/ 2239966 h 3340956"/>
              <a:gd name="connsiteX0" fmla="*/ 3196 w 4015407"/>
              <a:gd name="connsiteY0" fmla="*/ 2788789 h 3882106"/>
              <a:gd name="connsiteX1" fmla="*/ 1148324 w 4015407"/>
              <a:gd name="connsiteY1" fmla="*/ 5587 h 3882106"/>
              <a:gd name="connsiteX2" fmla="*/ 4015407 w 4015407"/>
              <a:gd name="connsiteY2" fmla="*/ 2272652 h 3882106"/>
              <a:gd name="connsiteX3" fmla="*/ 1443657 w 4015407"/>
              <a:gd name="connsiteY3" fmla="*/ 3872852 h 3882106"/>
              <a:gd name="connsiteX4" fmla="*/ 3196 w 4015407"/>
              <a:gd name="connsiteY4" fmla="*/ 2788789 h 3882106"/>
              <a:gd name="connsiteX0" fmla="*/ 268458 w 4280669"/>
              <a:gd name="connsiteY0" fmla="*/ 2841705 h 3935022"/>
              <a:gd name="connsiteX1" fmla="*/ 1413586 w 4280669"/>
              <a:gd name="connsiteY1" fmla="*/ 58503 h 3935022"/>
              <a:gd name="connsiteX2" fmla="*/ 4280669 w 4280669"/>
              <a:gd name="connsiteY2" fmla="*/ 2325568 h 3935022"/>
              <a:gd name="connsiteX3" fmla="*/ 1708919 w 4280669"/>
              <a:gd name="connsiteY3" fmla="*/ 3925768 h 3935022"/>
              <a:gd name="connsiteX4" fmla="*/ 268458 w 4280669"/>
              <a:gd name="connsiteY4" fmla="*/ 2841705 h 3935022"/>
              <a:gd name="connsiteX0" fmla="*/ 356634 w 4368845"/>
              <a:gd name="connsiteY0" fmla="*/ 2841705 h 3939212"/>
              <a:gd name="connsiteX1" fmla="*/ 1501762 w 4368845"/>
              <a:gd name="connsiteY1" fmla="*/ 58503 h 3939212"/>
              <a:gd name="connsiteX2" fmla="*/ 4368845 w 4368845"/>
              <a:gd name="connsiteY2" fmla="*/ 2325568 h 3939212"/>
              <a:gd name="connsiteX3" fmla="*/ 1797095 w 4368845"/>
              <a:gd name="connsiteY3" fmla="*/ 3925768 h 3939212"/>
              <a:gd name="connsiteX4" fmla="*/ 356634 w 4368845"/>
              <a:gd name="connsiteY4" fmla="*/ 2841705 h 393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45" h="3939212">
                <a:moveTo>
                  <a:pt x="356634" y="2841705"/>
                </a:moveTo>
                <a:cubicBezTo>
                  <a:pt x="84318" y="1994347"/>
                  <a:pt x="-689232" y="395256"/>
                  <a:pt x="1501762" y="58503"/>
                </a:cubicBezTo>
                <a:cubicBezTo>
                  <a:pt x="3692756" y="-278250"/>
                  <a:pt x="4330745" y="886612"/>
                  <a:pt x="4368845" y="2325568"/>
                </a:cubicBezTo>
                <a:cubicBezTo>
                  <a:pt x="4368845" y="3726424"/>
                  <a:pt x="2465797" y="3839745"/>
                  <a:pt x="1797095" y="3925768"/>
                </a:cubicBezTo>
                <a:cubicBezTo>
                  <a:pt x="1128393" y="4011791"/>
                  <a:pt x="628950" y="3689063"/>
                  <a:pt x="356634" y="2841705"/>
                </a:cubicBezTo>
                <a:close/>
              </a:path>
            </a:pathLst>
          </a:custGeom>
          <a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Alternativer Prozess 3">
            <a:extLst>
              <a:ext uri="{FF2B5EF4-FFF2-40B4-BE49-F238E27FC236}">
                <a16:creationId xmlns:a16="http://schemas.microsoft.com/office/drawing/2014/main" id="{8C9F6F12-BBB2-373A-ED8A-355FD964363E}"/>
              </a:ext>
            </a:extLst>
          </p:cNvPr>
          <p:cNvSpPr>
            <a:spLocks noChangeAspect="1"/>
          </p:cNvSpPr>
          <p:nvPr/>
        </p:nvSpPr>
        <p:spPr>
          <a:xfrm>
            <a:off x="7667094" y="3118059"/>
            <a:ext cx="1769676" cy="1468326"/>
          </a:xfrm>
          <a:custGeom>
            <a:avLst/>
            <a:gdLst>
              <a:gd name="connsiteX0" fmla="*/ 0 w 2844800"/>
              <a:gd name="connsiteY0" fmla="*/ 406400 h 2438400"/>
              <a:gd name="connsiteX1" fmla="*/ 406400 w 2844800"/>
              <a:gd name="connsiteY1" fmla="*/ 0 h 2438400"/>
              <a:gd name="connsiteX2" fmla="*/ 2438400 w 2844800"/>
              <a:gd name="connsiteY2" fmla="*/ 0 h 2438400"/>
              <a:gd name="connsiteX3" fmla="*/ 2844800 w 2844800"/>
              <a:gd name="connsiteY3" fmla="*/ 406400 h 2438400"/>
              <a:gd name="connsiteX4" fmla="*/ 2844800 w 2844800"/>
              <a:gd name="connsiteY4" fmla="*/ 2032000 h 2438400"/>
              <a:gd name="connsiteX5" fmla="*/ 2438400 w 2844800"/>
              <a:gd name="connsiteY5" fmla="*/ 2438400 h 2438400"/>
              <a:gd name="connsiteX6" fmla="*/ 406400 w 2844800"/>
              <a:gd name="connsiteY6" fmla="*/ 2438400 h 2438400"/>
              <a:gd name="connsiteX7" fmla="*/ 0 w 2844800"/>
              <a:gd name="connsiteY7" fmla="*/ 2032000 h 2438400"/>
              <a:gd name="connsiteX8" fmla="*/ 0 w 2844800"/>
              <a:gd name="connsiteY8" fmla="*/ 406400 h 2438400"/>
              <a:gd name="connsiteX0" fmla="*/ 0 w 2844800"/>
              <a:gd name="connsiteY0" fmla="*/ 660400 h 2692400"/>
              <a:gd name="connsiteX1" fmla="*/ 457200 w 2844800"/>
              <a:gd name="connsiteY1" fmla="*/ 0 h 2692400"/>
              <a:gd name="connsiteX2" fmla="*/ 2438400 w 2844800"/>
              <a:gd name="connsiteY2" fmla="*/ 254000 h 2692400"/>
              <a:gd name="connsiteX3" fmla="*/ 2844800 w 2844800"/>
              <a:gd name="connsiteY3" fmla="*/ 660400 h 2692400"/>
              <a:gd name="connsiteX4" fmla="*/ 2844800 w 2844800"/>
              <a:gd name="connsiteY4" fmla="*/ 2286000 h 2692400"/>
              <a:gd name="connsiteX5" fmla="*/ 2438400 w 2844800"/>
              <a:gd name="connsiteY5" fmla="*/ 2692400 h 2692400"/>
              <a:gd name="connsiteX6" fmla="*/ 406400 w 2844800"/>
              <a:gd name="connsiteY6" fmla="*/ 2692400 h 2692400"/>
              <a:gd name="connsiteX7" fmla="*/ 0 w 2844800"/>
              <a:gd name="connsiteY7" fmla="*/ 2286000 h 2692400"/>
              <a:gd name="connsiteX8" fmla="*/ 0 w 2844800"/>
              <a:gd name="connsiteY8" fmla="*/ 660400 h 2692400"/>
              <a:gd name="connsiteX0" fmla="*/ 317500 w 3162300"/>
              <a:gd name="connsiteY0" fmla="*/ 660400 h 2692400"/>
              <a:gd name="connsiteX1" fmla="*/ 774700 w 3162300"/>
              <a:gd name="connsiteY1" fmla="*/ 0 h 2692400"/>
              <a:gd name="connsiteX2" fmla="*/ 2755900 w 3162300"/>
              <a:gd name="connsiteY2" fmla="*/ 254000 h 2692400"/>
              <a:gd name="connsiteX3" fmla="*/ 3162300 w 3162300"/>
              <a:gd name="connsiteY3" fmla="*/ 660400 h 2692400"/>
              <a:gd name="connsiteX4" fmla="*/ 3162300 w 3162300"/>
              <a:gd name="connsiteY4" fmla="*/ 2286000 h 2692400"/>
              <a:gd name="connsiteX5" fmla="*/ 2755900 w 3162300"/>
              <a:gd name="connsiteY5" fmla="*/ 2692400 h 2692400"/>
              <a:gd name="connsiteX6" fmla="*/ 723900 w 3162300"/>
              <a:gd name="connsiteY6" fmla="*/ 2692400 h 2692400"/>
              <a:gd name="connsiteX7" fmla="*/ 0 w 3162300"/>
              <a:gd name="connsiteY7" fmla="*/ 2108200 h 2692400"/>
              <a:gd name="connsiteX8" fmla="*/ 317500 w 3162300"/>
              <a:gd name="connsiteY8" fmla="*/ 660400 h 2692400"/>
              <a:gd name="connsiteX0" fmla="*/ 114300 w 3162300"/>
              <a:gd name="connsiteY0" fmla="*/ 635000 h 2692400"/>
              <a:gd name="connsiteX1" fmla="*/ 774700 w 3162300"/>
              <a:gd name="connsiteY1" fmla="*/ 0 h 2692400"/>
              <a:gd name="connsiteX2" fmla="*/ 2755900 w 3162300"/>
              <a:gd name="connsiteY2" fmla="*/ 254000 h 2692400"/>
              <a:gd name="connsiteX3" fmla="*/ 3162300 w 3162300"/>
              <a:gd name="connsiteY3" fmla="*/ 660400 h 2692400"/>
              <a:gd name="connsiteX4" fmla="*/ 3162300 w 3162300"/>
              <a:gd name="connsiteY4" fmla="*/ 2286000 h 2692400"/>
              <a:gd name="connsiteX5" fmla="*/ 2755900 w 3162300"/>
              <a:gd name="connsiteY5" fmla="*/ 2692400 h 2692400"/>
              <a:gd name="connsiteX6" fmla="*/ 723900 w 3162300"/>
              <a:gd name="connsiteY6" fmla="*/ 2692400 h 2692400"/>
              <a:gd name="connsiteX7" fmla="*/ 0 w 3162300"/>
              <a:gd name="connsiteY7" fmla="*/ 2108200 h 2692400"/>
              <a:gd name="connsiteX8" fmla="*/ 114300 w 3162300"/>
              <a:gd name="connsiteY8" fmla="*/ 635000 h 2692400"/>
              <a:gd name="connsiteX0" fmla="*/ 114300 w 3162300"/>
              <a:gd name="connsiteY0" fmla="*/ 635000 h 2692400"/>
              <a:gd name="connsiteX1" fmla="*/ 774700 w 3162300"/>
              <a:gd name="connsiteY1" fmla="*/ 0 h 2692400"/>
              <a:gd name="connsiteX2" fmla="*/ 2755900 w 3162300"/>
              <a:gd name="connsiteY2" fmla="*/ 254000 h 2692400"/>
              <a:gd name="connsiteX3" fmla="*/ 3162300 w 3162300"/>
              <a:gd name="connsiteY3" fmla="*/ 660400 h 2692400"/>
              <a:gd name="connsiteX4" fmla="*/ 3162300 w 3162300"/>
              <a:gd name="connsiteY4" fmla="*/ 2286000 h 2692400"/>
              <a:gd name="connsiteX5" fmla="*/ 2755900 w 3162300"/>
              <a:gd name="connsiteY5" fmla="*/ 2692400 h 2692400"/>
              <a:gd name="connsiteX6" fmla="*/ 723900 w 3162300"/>
              <a:gd name="connsiteY6" fmla="*/ 2692400 h 2692400"/>
              <a:gd name="connsiteX7" fmla="*/ 0 w 3162300"/>
              <a:gd name="connsiteY7" fmla="*/ 2108200 h 2692400"/>
              <a:gd name="connsiteX8" fmla="*/ 114300 w 31623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755900 w 3365500"/>
              <a:gd name="connsiteY2" fmla="*/ 254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723900 w 3365500"/>
              <a:gd name="connsiteY6" fmla="*/ 26924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514600 w 3365500"/>
              <a:gd name="connsiteY2" fmla="*/ 127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723900 w 3365500"/>
              <a:gd name="connsiteY6" fmla="*/ 26924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514600 w 3365500"/>
              <a:gd name="connsiteY2" fmla="*/ 127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723900 w 3365500"/>
              <a:gd name="connsiteY6" fmla="*/ 26924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365500"/>
              <a:gd name="connsiteY0" fmla="*/ 635000 h 2692400"/>
              <a:gd name="connsiteX1" fmla="*/ 774700 w 3365500"/>
              <a:gd name="connsiteY1" fmla="*/ 0 h 2692400"/>
              <a:gd name="connsiteX2" fmla="*/ 2514600 w 3365500"/>
              <a:gd name="connsiteY2" fmla="*/ 127000 h 2692400"/>
              <a:gd name="connsiteX3" fmla="*/ 3365500 w 3365500"/>
              <a:gd name="connsiteY3" fmla="*/ 1016000 h 2692400"/>
              <a:gd name="connsiteX4" fmla="*/ 3162300 w 3365500"/>
              <a:gd name="connsiteY4" fmla="*/ 2286000 h 2692400"/>
              <a:gd name="connsiteX5" fmla="*/ 2755900 w 3365500"/>
              <a:gd name="connsiteY5" fmla="*/ 2692400 h 2692400"/>
              <a:gd name="connsiteX6" fmla="*/ 863600 w 3365500"/>
              <a:gd name="connsiteY6" fmla="*/ 2400300 h 2692400"/>
              <a:gd name="connsiteX7" fmla="*/ 0 w 3365500"/>
              <a:gd name="connsiteY7" fmla="*/ 2108200 h 2692400"/>
              <a:gd name="connsiteX8" fmla="*/ 114300 w 3365500"/>
              <a:gd name="connsiteY8" fmla="*/ 635000 h 2692400"/>
              <a:gd name="connsiteX0" fmla="*/ 114300 w 3416300"/>
              <a:gd name="connsiteY0" fmla="*/ 635000 h 2692400"/>
              <a:gd name="connsiteX1" fmla="*/ 774700 w 3416300"/>
              <a:gd name="connsiteY1" fmla="*/ 0 h 2692400"/>
              <a:gd name="connsiteX2" fmla="*/ 2514600 w 3416300"/>
              <a:gd name="connsiteY2" fmla="*/ 127000 h 2692400"/>
              <a:gd name="connsiteX3" fmla="*/ 3365500 w 3416300"/>
              <a:gd name="connsiteY3" fmla="*/ 1016000 h 2692400"/>
              <a:gd name="connsiteX4" fmla="*/ 3416300 w 3416300"/>
              <a:gd name="connsiteY4" fmla="*/ 2247900 h 2692400"/>
              <a:gd name="connsiteX5" fmla="*/ 2755900 w 3416300"/>
              <a:gd name="connsiteY5" fmla="*/ 2692400 h 2692400"/>
              <a:gd name="connsiteX6" fmla="*/ 863600 w 3416300"/>
              <a:gd name="connsiteY6" fmla="*/ 2400300 h 2692400"/>
              <a:gd name="connsiteX7" fmla="*/ 0 w 3416300"/>
              <a:gd name="connsiteY7" fmla="*/ 2108200 h 2692400"/>
              <a:gd name="connsiteX8" fmla="*/ 114300 w 3416300"/>
              <a:gd name="connsiteY8" fmla="*/ 635000 h 2692400"/>
              <a:gd name="connsiteX0" fmla="*/ 114300 w 3416300"/>
              <a:gd name="connsiteY0" fmla="*/ 635000 h 2806700"/>
              <a:gd name="connsiteX1" fmla="*/ 774700 w 3416300"/>
              <a:gd name="connsiteY1" fmla="*/ 0 h 2806700"/>
              <a:gd name="connsiteX2" fmla="*/ 2514600 w 3416300"/>
              <a:gd name="connsiteY2" fmla="*/ 127000 h 2806700"/>
              <a:gd name="connsiteX3" fmla="*/ 3365500 w 3416300"/>
              <a:gd name="connsiteY3" fmla="*/ 1016000 h 2806700"/>
              <a:gd name="connsiteX4" fmla="*/ 3416300 w 3416300"/>
              <a:gd name="connsiteY4" fmla="*/ 2247900 h 2806700"/>
              <a:gd name="connsiteX5" fmla="*/ 2717800 w 3416300"/>
              <a:gd name="connsiteY5" fmla="*/ 2806700 h 2806700"/>
              <a:gd name="connsiteX6" fmla="*/ 863600 w 3416300"/>
              <a:gd name="connsiteY6" fmla="*/ 2400300 h 2806700"/>
              <a:gd name="connsiteX7" fmla="*/ 0 w 3416300"/>
              <a:gd name="connsiteY7" fmla="*/ 2108200 h 2806700"/>
              <a:gd name="connsiteX8" fmla="*/ 114300 w 3416300"/>
              <a:gd name="connsiteY8" fmla="*/ 635000 h 2806700"/>
              <a:gd name="connsiteX0" fmla="*/ 114300 w 3416300"/>
              <a:gd name="connsiteY0" fmla="*/ 635000 h 2813478"/>
              <a:gd name="connsiteX1" fmla="*/ 774700 w 3416300"/>
              <a:gd name="connsiteY1" fmla="*/ 0 h 2813478"/>
              <a:gd name="connsiteX2" fmla="*/ 2514600 w 3416300"/>
              <a:gd name="connsiteY2" fmla="*/ 127000 h 2813478"/>
              <a:gd name="connsiteX3" fmla="*/ 3365500 w 3416300"/>
              <a:gd name="connsiteY3" fmla="*/ 1016000 h 2813478"/>
              <a:gd name="connsiteX4" fmla="*/ 3416300 w 3416300"/>
              <a:gd name="connsiteY4" fmla="*/ 2247900 h 2813478"/>
              <a:gd name="connsiteX5" fmla="*/ 2717800 w 3416300"/>
              <a:gd name="connsiteY5" fmla="*/ 2806700 h 2813478"/>
              <a:gd name="connsiteX6" fmla="*/ 863600 w 3416300"/>
              <a:gd name="connsiteY6" fmla="*/ 2400300 h 2813478"/>
              <a:gd name="connsiteX7" fmla="*/ 0 w 3416300"/>
              <a:gd name="connsiteY7" fmla="*/ 2108200 h 2813478"/>
              <a:gd name="connsiteX8" fmla="*/ 114300 w 34163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  <a:gd name="connsiteX0" fmla="*/ 88900 w 3390900"/>
              <a:gd name="connsiteY0" fmla="*/ 635000 h 2813478"/>
              <a:gd name="connsiteX1" fmla="*/ 749300 w 3390900"/>
              <a:gd name="connsiteY1" fmla="*/ 0 h 2813478"/>
              <a:gd name="connsiteX2" fmla="*/ 2489200 w 3390900"/>
              <a:gd name="connsiteY2" fmla="*/ 127000 h 2813478"/>
              <a:gd name="connsiteX3" fmla="*/ 3340100 w 3390900"/>
              <a:gd name="connsiteY3" fmla="*/ 1016000 h 2813478"/>
              <a:gd name="connsiteX4" fmla="*/ 3390900 w 3390900"/>
              <a:gd name="connsiteY4" fmla="*/ 2247900 h 2813478"/>
              <a:gd name="connsiteX5" fmla="*/ 2692400 w 3390900"/>
              <a:gd name="connsiteY5" fmla="*/ 2806700 h 2813478"/>
              <a:gd name="connsiteX6" fmla="*/ 838200 w 3390900"/>
              <a:gd name="connsiteY6" fmla="*/ 2400300 h 2813478"/>
              <a:gd name="connsiteX7" fmla="*/ 0 w 3390900"/>
              <a:gd name="connsiteY7" fmla="*/ 1524000 h 2813478"/>
              <a:gd name="connsiteX8" fmla="*/ 88900 w 3390900"/>
              <a:gd name="connsiteY8" fmla="*/ 635000 h 281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0900" h="2813478">
                <a:moveTo>
                  <a:pt x="88900" y="635000"/>
                </a:moveTo>
                <a:cubicBezTo>
                  <a:pt x="139700" y="169251"/>
                  <a:pt x="524851" y="0"/>
                  <a:pt x="749300" y="0"/>
                </a:cubicBezTo>
                <a:cubicBezTo>
                  <a:pt x="1426633" y="0"/>
                  <a:pt x="1811867" y="127000"/>
                  <a:pt x="2489200" y="127000"/>
                </a:cubicBezTo>
                <a:cubicBezTo>
                  <a:pt x="3170849" y="152400"/>
                  <a:pt x="3340100" y="791551"/>
                  <a:pt x="3340100" y="1016000"/>
                </a:cubicBezTo>
                <a:lnTo>
                  <a:pt x="3390900" y="2247900"/>
                </a:lnTo>
                <a:cubicBezTo>
                  <a:pt x="3390900" y="2472349"/>
                  <a:pt x="3247049" y="2870200"/>
                  <a:pt x="2692400" y="2806700"/>
                </a:cubicBezTo>
                <a:cubicBezTo>
                  <a:pt x="2074333" y="2671233"/>
                  <a:pt x="1776800" y="2653859"/>
                  <a:pt x="838200" y="2400300"/>
                </a:cubicBezTo>
                <a:cubicBezTo>
                  <a:pt x="293218" y="2180988"/>
                  <a:pt x="0" y="2104049"/>
                  <a:pt x="0" y="1524000"/>
                </a:cubicBezTo>
                <a:lnTo>
                  <a:pt x="88900" y="635000"/>
                </a:lnTo>
                <a:close/>
              </a:path>
            </a:pathLst>
          </a:custGeom>
          <a:blipFill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4AC566A-265F-2E58-D59E-D50D1377EF9B}"/>
              </a:ext>
            </a:extLst>
          </p:cNvPr>
          <p:cNvSpPr txBox="1"/>
          <p:nvPr/>
        </p:nvSpPr>
        <p:spPr>
          <a:xfrm>
            <a:off x="7924406" y="4586385"/>
            <a:ext cx="155091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rgbClr val="005799"/>
                </a:solidFill>
                <a:latin typeface="Verdana"/>
              </a:rPr>
              <a:t>Okapi</a:t>
            </a:r>
            <a:r>
              <a:rPr lang="de-DE" sz="1400" dirty="0">
                <a:latin typeface="Verdana"/>
                <a:ea typeface="Verdana"/>
              </a:rPr>
              <a:t>​</a:t>
            </a:r>
            <a:br>
              <a:rPr lang="de-DE" sz="1400" dirty="0">
                <a:latin typeface="Verdana"/>
                <a:ea typeface="Verdana"/>
              </a:rPr>
            </a:br>
            <a:r>
              <a:rPr lang="de-DE" sz="1400" dirty="0">
                <a:solidFill>
                  <a:srgbClr val="005799"/>
                </a:solidFill>
                <a:latin typeface="Verdana"/>
              </a:rPr>
              <a:t>Kantonsleiterin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03232FE-24E3-74FF-972A-E14DCD313123}"/>
              </a:ext>
            </a:extLst>
          </p:cNvPr>
          <p:cNvSpPr txBox="1"/>
          <p:nvPr/>
        </p:nvSpPr>
        <p:spPr>
          <a:xfrm>
            <a:off x="5831724" y="5436302"/>
            <a:ext cx="183537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rgbClr val="005799"/>
                </a:solidFill>
                <a:latin typeface="Verdana"/>
              </a:rPr>
              <a:t>Rubia</a:t>
            </a:r>
            <a:br>
              <a:rPr lang="de-DE" sz="1400" dirty="0">
                <a:latin typeface="Verdana"/>
                <a:ea typeface="Verdana"/>
              </a:rPr>
            </a:br>
            <a:r>
              <a:rPr lang="de-DE" sz="1400" dirty="0">
                <a:solidFill>
                  <a:srgbClr val="005799"/>
                </a:solidFill>
                <a:latin typeface="Verdana"/>
              </a:rPr>
              <a:t>Kommunikations-</a:t>
            </a:r>
          </a:p>
          <a:p>
            <a:r>
              <a:rPr lang="de-DE" sz="1400" dirty="0">
                <a:solidFill>
                  <a:srgbClr val="005799"/>
                </a:solidFill>
                <a:latin typeface="Verdana"/>
              </a:rPr>
              <a:t>verantwortliche</a:t>
            </a:r>
            <a:endParaRPr lang="de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75F2F1-A9FA-6D42-4C71-598EAE28C480}"/>
              </a:ext>
            </a:extLst>
          </p:cNvPr>
          <p:cNvSpPr txBox="1"/>
          <p:nvPr/>
        </p:nvSpPr>
        <p:spPr>
          <a:xfrm>
            <a:off x="3284049" y="3197498"/>
            <a:ext cx="109067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400" b="1" dirty="0" err="1">
                <a:solidFill>
                  <a:srgbClr val="005799"/>
                </a:solidFill>
                <a:latin typeface="Verdana"/>
                <a:ea typeface="Verdana"/>
                <a:cs typeface="Calibri"/>
              </a:rPr>
              <a:t>Tokota</a:t>
            </a:r>
            <a:endParaRPr lang="de-DE" sz="1400" b="1" dirty="0">
              <a:solidFill>
                <a:srgbClr val="005799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52D49-A45B-0159-FA6F-8D5B06B68D12}"/>
              </a:ext>
            </a:extLst>
          </p:cNvPr>
          <p:cNvSpPr txBox="1"/>
          <p:nvPr/>
        </p:nvSpPr>
        <p:spPr>
          <a:xfrm>
            <a:off x="1125360" y="5712367"/>
            <a:ext cx="109067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400" b="1" dirty="0" err="1">
                <a:solidFill>
                  <a:srgbClr val="005799"/>
                </a:solidFill>
                <a:latin typeface="Verdana"/>
                <a:ea typeface="Verdana"/>
                <a:cs typeface="Calibri"/>
              </a:rPr>
              <a:t>Varuna</a:t>
            </a:r>
            <a:endParaRPr lang="de-DE" sz="1400" b="1" dirty="0">
              <a:solidFill>
                <a:srgbClr val="005799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20" name="Oval 1">
            <a:extLst>
              <a:ext uri="{FF2B5EF4-FFF2-40B4-BE49-F238E27FC236}">
                <a16:creationId xmlns:a16="http://schemas.microsoft.com/office/drawing/2014/main" id="{4C3042E3-4996-9BF4-B1F6-13DDFA442F7D}"/>
              </a:ext>
            </a:extLst>
          </p:cNvPr>
          <p:cNvSpPr>
            <a:spLocks noChangeAspect="1"/>
          </p:cNvSpPr>
          <p:nvPr/>
        </p:nvSpPr>
        <p:spPr>
          <a:xfrm>
            <a:off x="3262333" y="4000186"/>
            <a:ext cx="1601907" cy="1804946"/>
          </a:xfrm>
          <a:custGeom>
            <a:avLst/>
            <a:gdLst>
              <a:gd name="connsiteX0" fmla="*/ 0 w 2730500"/>
              <a:gd name="connsiteY0" fmla="*/ 1409700 h 2819400"/>
              <a:gd name="connsiteX1" fmla="*/ 1365250 w 2730500"/>
              <a:gd name="connsiteY1" fmla="*/ 0 h 2819400"/>
              <a:gd name="connsiteX2" fmla="*/ 2730500 w 2730500"/>
              <a:gd name="connsiteY2" fmla="*/ 1409700 h 2819400"/>
              <a:gd name="connsiteX3" fmla="*/ 1365250 w 2730500"/>
              <a:gd name="connsiteY3" fmla="*/ 2819400 h 2819400"/>
              <a:gd name="connsiteX4" fmla="*/ 0 w 2730500"/>
              <a:gd name="connsiteY4" fmla="*/ 1409700 h 2819400"/>
              <a:gd name="connsiteX0" fmla="*/ 787 w 2731287"/>
              <a:gd name="connsiteY0" fmla="*/ 1409700 h 2565400"/>
              <a:gd name="connsiteX1" fmla="*/ 1366037 w 2731287"/>
              <a:gd name="connsiteY1" fmla="*/ 0 h 2565400"/>
              <a:gd name="connsiteX2" fmla="*/ 2731287 w 2731287"/>
              <a:gd name="connsiteY2" fmla="*/ 1409700 h 2565400"/>
              <a:gd name="connsiteX3" fmla="*/ 1226337 w 2731287"/>
              <a:gd name="connsiteY3" fmla="*/ 2565400 h 2565400"/>
              <a:gd name="connsiteX4" fmla="*/ 787 w 2731287"/>
              <a:gd name="connsiteY4" fmla="*/ 1409700 h 2565400"/>
              <a:gd name="connsiteX0" fmla="*/ 930 w 2731430"/>
              <a:gd name="connsiteY0" fmla="*/ 1816100 h 2971800"/>
              <a:gd name="connsiteX1" fmla="*/ 1378880 w 2731430"/>
              <a:gd name="connsiteY1" fmla="*/ 0 h 2971800"/>
              <a:gd name="connsiteX2" fmla="*/ 2731430 w 2731430"/>
              <a:gd name="connsiteY2" fmla="*/ 1816100 h 2971800"/>
              <a:gd name="connsiteX3" fmla="*/ 1226480 w 2731430"/>
              <a:gd name="connsiteY3" fmla="*/ 2971800 h 2971800"/>
              <a:gd name="connsiteX4" fmla="*/ 930 w 2731430"/>
              <a:gd name="connsiteY4" fmla="*/ 1816100 h 2971800"/>
              <a:gd name="connsiteX0" fmla="*/ 757 w 3798057"/>
              <a:gd name="connsiteY0" fmla="*/ 1821734 h 2982630"/>
              <a:gd name="connsiteX1" fmla="*/ 1378707 w 3798057"/>
              <a:gd name="connsiteY1" fmla="*/ 5634 h 2982630"/>
              <a:gd name="connsiteX2" fmla="*/ 3798057 w 3798057"/>
              <a:gd name="connsiteY2" fmla="*/ 1377234 h 2982630"/>
              <a:gd name="connsiteX3" fmla="*/ 1226307 w 3798057"/>
              <a:gd name="connsiteY3" fmla="*/ 2977434 h 2982630"/>
              <a:gd name="connsiteX4" fmla="*/ 757 w 3798057"/>
              <a:gd name="connsiteY4" fmla="*/ 1821734 h 2982630"/>
              <a:gd name="connsiteX0" fmla="*/ 757 w 3798057"/>
              <a:gd name="connsiteY0" fmla="*/ 1840371 h 3001267"/>
              <a:gd name="connsiteX1" fmla="*/ 1378707 w 3798057"/>
              <a:gd name="connsiteY1" fmla="*/ 24271 h 3001267"/>
              <a:gd name="connsiteX2" fmla="*/ 3798057 w 3798057"/>
              <a:gd name="connsiteY2" fmla="*/ 1395871 h 3001267"/>
              <a:gd name="connsiteX3" fmla="*/ 1226307 w 3798057"/>
              <a:gd name="connsiteY3" fmla="*/ 2996071 h 3001267"/>
              <a:gd name="connsiteX4" fmla="*/ 757 w 3798057"/>
              <a:gd name="connsiteY4" fmla="*/ 1840371 h 3001267"/>
              <a:gd name="connsiteX0" fmla="*/ 757 w 3798057"/>
              <a:gd name="connsiteY0" fmla="*/ 1840371 h 3001267"/>
              <a:gd name="connsiteX1" fmla="*/ 1378707 w 3798057"/>
              <a:gd name="connsiteY1" fmla="*/ 24271 h 3001267"/>
              <a:gd name="connsiteX2" fmla="*/ 3798057 w 3798057"/>
              <a:gd name="connsiteY2" fmla="*/ 1395871 h 3001267"/>
              <a:gd name="connsiteX3" fmla="*/ 1226307 w 3798057"/>
              <a:gd name="connsiteY3" fmla="*/ 2996071 h 3001267"/>
              <a:gd name="connsiteX4" fmla="*/ 757 w 3798057"/>
              <a:gd name="connsiteY4" fmla="*/ 1840371 h 3001267"/>
              <a:gd name="connsiteX0" fmla="*/ 1277 w 3798577"/>
              <a:gd name="connsiteY0" fmla="*/ 1840371 h 3011296"/>
              <a:gd name="connsiteX1" fmla="*/ 1379227 w 3798577"/>
              <a:gd name="connsiteY1" fmla="*/ 24271 h 3011296"/>
              <a:gd name="connsiteX2" fmla="*/ 3798577 w 3798577"/>
              <a:gd name="connsiteY2" fmla="*/ 1395871 h 3011296"/>
              <a:gd name="connsiteX3" fmla="*/ 1226827 w 3798577"/>
              <a:gd name="connsiteY3" fmla="*/ 2996071 h 3011296"/>
              <a:gd name="connsiteX4" fmla="*/ 1277 w 3798577"/>
              <a:gd name="connsiteY4" fmla="*/ 1840371 h 3011296"/>
              <a:gd name="connsiteX0" fmla="*/ 768 w 3851210"/>
              <a:gd name="connsiteY0" fmla="*/ 1816268 h 3018525"/>
              <a:gd name="connsiteX1" fmla="*/ 1378718 w 3851210"/>
              <a:gd name="connsiteY1" fmla="*/ 168 h 3018525"/>
              <a:gd name="connsiteX2" fmla="*/ 3851210 w 3851210"/>
              <a:gd name="connsiteY2" fmla="*/ 1920914 h 3018525"/>
              <a:gd name="connsiteX3" fmla="*/ 1226318 w 3851210"/>
              <a:gd name="connsiteY3" fmla="*/ 2971968 h 3018525"/>
              <a:gd name="connsiteX4" fmla="*/ 768 w 3851210"/>
              <a:gd name="connsiteY4" fmla="*/ 1816268 h 3018525"/>
              <a:gd name="connsiteX0" fmla="*/ 15210 w 3865652"/>
              <a:gd name="connsiteY0" fmla="*/ 1922544 h 3124801"/>
              <a:gd name="connsiteX1" fmla="*/ 2013167 w 3865652"/>
              <a:gd name="connsiteY1" fmla="*/ 159 h 3124801"/>
              <a:gd name="connsiteX2" fmla="*/ 3865652 w 3865652"/>
              <a:gd name="connsiteY2" fmla="*/ 2027190 h 3124801"/>
              <a:gd name="connsiteX3" fmla="*/ 1240760 w 3865652"/>
              <a:gd name="connsiteY3" fmla="*/ 3078244 h 3124801"/>
              <a:gd name="connsiteX4" fmla="*/ 15210 w 3865652"/>
              <a:gd name="connsiteY4" fmla="*/ 1922544 h 3124801"/>
              <a:gd name="connsiteX0" fmla="*/ 15209 w 3865652"/>
              <a:gd name="connsiteY0" fmla="*/ 1641487 h 3148169"/>
              <a:gd name="connsiteX1" fmla="*/ 2013167 w 3865652"/>
              <a:gd name="connsiteY1" fmla="*/ 2533 h 3148169"/>
              <a:gd name="connsiteX2" fmla="*/ 3865652 w 3865652"/>
              <a:gd name="connsiteY2" fmla="*/ 2029564 h 3148169"/>
              <a:gd name="connsiteX3" fmla="*/ 1240760 w 3865652"/>
              <a:gd name="connsiteY3" fmla="*/ 3080618 h 3148169"/>
              <a:gd name="connsiteX4" fmla="*/ 15209 w 3865652"/>
              <a:gd name="connsiteY4" fmla="*/ 1641487 h 3148169"/>
              <a:gd name="connsiteX0" fmla="*/ 20602 w 3871045"/>
              <a:gd name="connsiteY0" fmla="*/ 1731630 h 3238312"/>
              <a:gd name="connsiteX1" fmla="*/ 590030 w 3871045"/>
              <a:gd name="connsiteY1" fmla="*/ 482934 h 3238312"/>
              <a:gd name="connsiteX2" fmla="*/ 2018560 w 3871045"/>
              <a:gd name="connsiteY2" fmla="*/ 92676 h 3238312"/>
              <a:gd name="connsiteX3" fmla="*/ 3871045 w 3871045"/>
              <a:gd name="connsiteY3" fmla="*/ 2119707 h 3238312"/>
              <a:gd name="connsiteX4" fmla="*/ 1246153 w 3871045"/>
              <a:gd name="connsiteY4" fmla="*/ 3170761 h 3238312"/>
              <a:gd name="connsiteX5" fmla="*/ 20602 w 3871045"/>
              <a:gd name="connsiteY5" fmla="*/ 1731630 h 3238312"/>
              <a:gd name="connsiteX0" fmla="*/ 20602 w 3981934"/>
              <a:gd name="connsiteY0" fmla="*/ 1641511 h 3148193"/>
              <a:gd name="connsiteX1" fmla="*/ 590030 w 3981934"/>
              <a:gd name="connsiteY1" fmla="*/ 392815 h 3148193"/>
              <a:gd name="connsiteX2" fmla="*/ 2018560 w 3981934"/>
              <a:gd name="connsiteY2" fmla="*/ 2557 h 3148193"/>
              <a:gd name="connsiteX3" fmla="*/ 3442059 w 3981934"/>
              <a:gd name="connsiteY3" fmla="*/ 534529 h 3148193"/>
              <a:gd name="connsiteX4" fmla="*/ 3871045 w 3981934"/>
              <a:gd name="connsiteY4" fmla="*/ 2029588 h 3148193"/>
              <a:gd name="connsiteX5" fmla="*/ 1246153 w 3981934"/>
              <a:gd name="connsiteY5" fmla="*/ 3080642 h 3148193"/>
              <a:gd name="connsiteX6" fmla="*/ 20602 w 3981934"/>
              <a:gd name="connsiteY6" fmla="*/ 1641511 h 3148193"/>
              <a:gd name="connsiteX0" fmla="*/ 20602 w 4095408"/>
              <a:gd name="connsiteY0" fmla="*/ 1641511 h 3177630"/>
              <a:gd name="connsiteX1" fmla="*/ 590030 w 4095408"/>
              <a:gd name="connsiteY1" fmla="*/ 392815 h 3177630"/>
              <a:gd name="connsiteX2" fmla="*/ 2018560 w 4095408"/>
              <a:gd name="connsiteY2" fmla="*/ 2557 h 3177630"/>
              <a:gd name="connsiteX3" fmla="*/ 3442059 w 4095408"/>
              <a:gd name="connsiteY3" fmla="*/ 534529 h 3177630"/>
              <a:gd name="connsiteX4" fmla="*/ 4001445 w 4095408"/>
              <a:gd name="connsiteY4" fmla="*/ 2111089 h 3177630"/>
              <a:gd name="connsiteX5" fmla="*/ 1246153 w 4095408"/>
              <a:gd name="connsiteY5" fmla="*/ 3080642 h 3177630"/>
              <a:gd name="connsiteX6" fmla="*/ 20602 w 4095408"/>
              <a:gd name="connsiteY6" fmla="*/ 1641511 h 3177630"/>
              <a:gd name="connsiteX0" fmla="*/ 20602 w 4041253"/>
              <a:gd name="connsiteY0" fmla="*/ 1641511 h 3177628"/>
              <a:gd name="connsiteX1" fmla="*/ 590030 w 4041253"/>
              <a:gd name="connsiteY1" fmla="*/ 392815 h 3177628"/>
              <a:gd name="connsiteX2" fmla="*/ 2018560 w 4041253"/>
              <a:gd name="connsiteY2" fmla="*/ 2557 h 3177628"/>
              <a:gd name="connsiteX3" fmla="*/ 3442059 w 4041253"/>
              <a:gd name="connsiteY3" fmla="*/ 534529 h 3177628"/>
              <a:gd name="connsiteX4" fmla="*/ 4001445 w 4041253"/>
              <a:gd name="connsiteY4" fmla="*/ 2111089 h 3177628"/>
              <a:gd name="connsiteX5" fmla="*/ 1246153 w 4041253"/>
              <a:gd name="connsiteY5" fmla="*/ 3080642 h 3177628"/>
              <a:gd name="connsiteX6" fmla="*/ 20602 w 4041253"/>
              <a:gd name="connsiteY6" fmla="*/ 1641511 h 3177628"/>
              <a:gd name="connsiteX0" fmla="*/ 20602 w 4041253"/>
              <a:gd name="connsiteY0" fmla="*/ 1641511 h 3177630"/>
              <a:gd name="connsiteX1" fmla="*/ 590030 w 4041253"/>
              <a:gd name="connsiteY1" fmla="*/ 392815 h 3177630"/>
              <a:gd name="connsiteX2" fmla="*/ 2018560 w 4041253"/>
              <a:gd name="connsiteY2" fmla="*/ 2557 h 3177630"/>
              <a:gd name="connsiteX3" fmla="*/ 3442059 w 4041253"/>
              <a:gd name="connsiteY3" fmla="*/ 534529 h 3177630"/>
              <a:gd name="connsiteX4" fmla="*/ 4001445 w 4041253"/>
              <a:gd name="connsiteY4" fmla="*/ 2111089 h 3177630"/>
              <a:gd name="connsiteX5" fmla="*/ 1246153 w 4041253"/>
              <a:gd name="connsiteY5" fmla="*/ 3080642 h 3177630"/>
              <a:gd name="connsiteX6" fmla="*/ 20602 w 4041253"/>
              <a:gd name="connsiteY6" fmla="*/ 1641511 h 3177630"/>
              <a:gd name="connsiteX0" fmla="*/ 101484 w 3682029"/>
              <a:gd name="connsiteY0" fmla="*/ 1641511 h 3177628"/>
              <a:gd name="connsiteX1" fmla="*/ 230806 w 3682029"/>
              <a:gd name="connsiteY1" fmla="*/ 392815 h 3177628"/>
              <a:gd name="connsiteX2" fmla="*/ 1659336 w 3682029"/>
              <a:gd name="connsiteY2" fmla="*/ 2557 h 3177628"/>
              <a:gd name="connsiteX3" fmla="*/ 3082835 w 3682029"/>
              <a:gd name="connsiteY3" fmla="*/ 534529 h 3177628"/>
              <a:gd name="connsiteX4" fmla="*/ 3642221 w 3682029"/>
              <a:gd name="connsiteY4" fmla="*/ 2111089 h 3177628"/>
              <a:gd name="connsiteX5" fmla="*/ 886929 w 3682029"/>
              <a:gd name="connsiteY5" fmla="*/ 3080642 h 3177628"/>
              <a:gd name="connsiteX6" fmla="*/ 101484 w 3682029"/>
              <a:gd name="connsiteY6" fmla="*/ 1641511 h 3177628"/>
              <a:gd name="connsiteX0" fmla="*/ 28490 w 3609035"/>
              <a:gd name="connsiteY0" fmla="*/ 1639130 h 3175249"/>
              <a:gd name="connsiteX1" fmla="*/ 353412 w 3609035"/>
              <a:gd name="connsiteY1" fmla="*/ 488235 h 3175249"/>
              <a:gd name="connsiteX2" fmla="*/ 1586342 w 3609035"/>
              <a:gd name="connsiteY2" fmla="*/ 176 h 3175249"/>
              <a:gd name="connsiteX3" fmla="*/ 3009841 w 3609035"/>
              <a:gd name="connsiteY3" fmla="*/ 532148 h 3175249"/>
              <a:gd name="connsiteX4" fmla="*/ 3569227 w 3609035"/>
              <a:gd name="connsiteY4" fmla="*/ 2108708 h 3175249"/>
              <a:gd name="connsiteX5" fmla="*/ 813935 w 3609035"/>
              <a:gd name="connsiteY5" fmla="*/ 3078261 h 3175249"/>
              <a:gd name="connsiteX6" fmla="*/ 28490 w 3609035"/>
              <a:gd name="connsiteY6" fmla="*/ 1639130 h 3175249"/>
              <a:gd name="connsiteX0" fmla="*/ 60659 w 3510804"/>
              <a:gd name="connsiteY0" fmla="*/ 1639130 h 3175247"/>
              <a:gd name="connsiteX1" fmla="*/ 255181 w 3510804"/>
              <a:gd name="connsiteY1" fmla="*/ 488235 h 3175247"/>
              <a:gd name="connsiteX2" fmla="*/ 1488111 w 3510804"/>
              <a:gd name="connsiteY2" fmla="*/ 176 h 3175247"/>
              <a:gd name="connsiteX3" fmla="*/ 2911610 w 3510804"/>
              <a:gd name="connsiteY3" fmla="*/ 532148 h 3175247"/>
              <a:gd name="connsiteX4" fmla="*/ 3470996 w 3510804"/>
              <a:gd name="connsiteY4" fmla="*/ 2108708 h 3175247"/>
              <a:gd name="connsiteX5" fmla="*/ 715704 w 3510804"/>
              <a:gd name="connsiteY5" fmla="*/ 3078261 h 3175247"/>
              <a:gd name="connsiteX6" fmla="*/ 60659 w 3510804"/>
              <a:gd name="connsiteY6" fmla="*/ 1639130 h 3175247"/>
              <a:gd name="connsiteX0" fmla="*/ 4408 w 3454553"/>
              <a:gd name="connsiteY0" fmla="*/ 1639130 h 3175249"/>
              <a:gd name="connsiteX1" fmla="*/ 459733 w 3454553"/>
              <a:gd name="connsiteY1" fmla="*/ 488235 h 3175249"/>
              <a:gd name="connsiteX2" fmla="*/ 1431860 w 3454553"/>
              <a:gd name="connsiteY2" fmla="*/ 176 h 3175249"/>
              <a:gd name="connsiteX3" fmla="*/ 2855359 w 3454553"/>
              <a:gd name="connsiteY3" fmla="*/ 532148 h 3175249"/>
              <a:gd name="connsiteX4" fmla="*/ 3414745 w 3454553"/>
              <a:gd name="connsiteY4" fmla="*/ 2108708 h 3175249"/>
              <a:gd name="connsiteX5" fmla="*/ 659453 w 3454553"/>
              <a:gd name="connsiteY5" fmla="*/ 3078261 h 3175249"/>
              <a:gd name="connsiteX6" fmla="*/ 4408 w 3454553"/>
              <a:gd name="connsiteY6" fmla="*/ 1639130 h 3175249"/>
              <a:gd name="connsiteX0" fmla="*/ 4408 w 2998352"/>
              <a:gd name="connsiteY0" fmla="*/ 1639130 h 3378387"/>
              <a:gd name="connsiteX1" fmla="*/ 459733 w 2998352"/>
              <a:gd name="connsiteY1" fmla="*/ 488235 h 3378387"/>
              <a:gd name="connsiteX2" fmla="*/ 1431860 w 2998352"/>
              <a:gd name="connsiteY2" fmla="*/ 176 h 3378387"/>
              <a:gd name="connsiteX3" fmla="*/ 2855359 w 2998352"/>
              <a:gd name="connsiteY3" fmla="*/ 532148 h 3378387"/>
              <a:gd name="connsiteX4" fmla="*/ 2730138 w 2998352"/>
              <a:gd name="connsiteY4" fmla="*/ 2516214 h 3378387"/>
              <a:gd name="connsiteX5" fmla="*/ 659453 w 2998352"/>
              <a:gd name="connsiteY5" fmla="*/ 3078261 h 3378387"/>
              <a:gd name="connsiteX6" fmla="*/ 4408 w 2998352"/>
              <a:gd name="connsiteY6" fmla="*/ 1639130 h 337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8352" h="3378387">
                <a:moveTo>
                  <a:pt x="4408" y="1639130"/>
                </a:moveTo>
                <a:cubicBezTo>
                  <a:pt x="-28879" y="1207459"/>
                  <a:pt x="126740" y="761394"/>
                  <a:pt x="459733" y="488235"/>
                </a:cubicBezTo>
                <a:cubicBezTo>
                  <a:pt x="792726" y="215076"/>
                  <a:pt x="1032589" y="-7143"/>
                  <a:pt x="1431860" y="176"/>
                </a:cubicBezTo>
                <a:cubicBezTo>
                  <a:pt x="1831131" y="7495"/>
                  <a:pt x="2546611" y="194309"/>
                  <a:pt x="2855359" y="532148"/>
                </a:cubicBezTo>
                <a:cubicBezTo>
                  <a:pt x="3164107" y="869987"/>
                  <a:pt x="2902181" y="1608761"/>
                  <a:pt x="2730138" y="2516214"/>
                </a:cubicBezTo>
                <a:cubicBezTo>
                  <a:pt x="2159632" y="3917070"/>
                  <a:pt x="1113741" y="3224442"/>
                  <a:pt x="659453" y="3078261"/>
                </a:cubicBezTo>
                <a:cubicBezTo>
                  <a:pt x="205165" y="2932080"/>
                  <a:pt x="37695" y="2070801"/>
                  <a:pt x="4408" y="1639130"/>
                </a:cubicBezTo>
                <a:close/>
              </a:path>
            </a:pathLst>
          </a:custGeom>
          <a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2F4DFA-1E70-D325-E2F2-945763535B62}"/>
              </a:ext>
            </a:extLst>
          </p:cNvPr>
          <p:cNvSpPr txBox="1"/>
          <p:nvPr/>
        </p:nvSpPr>
        <p:spPr>
          <a:xfrm>
            <a:off x="3470457" y="5785891"/>
            <a:ext cx="1090670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400" b="1" dirty="0" err="1">
                <a:solidFill>
                  <a:srgbClr val="005799"/>
                </a:solidFill>
                <a:latin typeface="Verdana"/>
                <a:ea typeface="Verdana"/>
                <a:cs typeface="Calibri"/>
              </a:rPr>
              <a:t>Bobak</a:t>
            </a:r>
            <a:endParaRPr lang="de-DE" sz="1400" b="1" dirty="0">
              <a:solidFill>
                <a:srgbClr val="005799"/>
              </a:solidFill>
              <a:latin typeface="Verdana"/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231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2FB79C9-EC1B-8ECD-8995-C467C7280C47}"/>
              </a:ext>
            </a:extLst>
          </p:cNvPr>
          <p:cNvSpPr txBox="1"/>
          <p:nvPr/>
        </p:nvSpPr>
        <p:spPr>
          <a:xfrm>
            <a:off x="4818855" y="630028"/>
            <a:ext cx="5876724" cy="5905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de-DE" sz="2400" b="1" dirty="0">
                <a:solidFill>
                  <a:srgbClr val="005799"/>
                </a:solidFill>
                <a:latin typeface="Rajdhani" panose="02000000000000000000" pitchFamily="2" charset="0"/>
                <a:cs typeface="Rajdhani" panose="02000000000000000000" pitchFamily="2" charset="0"/>
              </a:rPr>
              <a:t>Wie läuft ein Anruf ab?</a:t>
            </a:r>
          </a:p>
          <a:p>
            <a:pPr>
              <a:lnSpc>
                <a:spcPts val="2400"/>
              </a:lnSpc>
            </a:pPr>
            <a:endParaRPr lang="de-DE" sz="1400" b="1" dirty="0">
              <a:solidFill>
                <a:srgbClr val="005799"/>
              </a:solidFill>
              <a:latin typeface="Rajdhani" panose="02000000000000000000" pitchFamily="2" charset="0"/>
              <a:cs typeface="Rajdhani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1. Anruf </a:t>
            </a:r>
            <a:r>
              <a:rPr lang="de-DE" b="1" dirty="0" err="1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Pfadihelpline</a:t>
            </a:r>
            <a:endParaRPr lang="de-DE" b="1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de-CH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Dein Anruf wird von einer externen Telefonzentrale entgegengenommen und dem richtigen Kantonalverband zugeteilt – dafür muss du deine Abteilung/Region nennen.</a:t>
            </a:r>
          </a:p>
          <a:p>
            <a:pPr>
              <a:lnSpc>
                <a:spcPts val="2400"/>
              </a:lnSpc>
            </a:pPr>
            <a:endParaRPr lang="de-CH" dirty="0">
              <a:latin typeface="Rajdhani" panose="02000000000000000000" pitchFamily="2" charset="0"/>
              <a:cs typeface="Rajdhani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2. Zuteilung des Falls</a:t>
            </a:r>
          </a:p>
          <a:p>
            <a:pPr>
              <a:lnSpc>
                <a:spcPts val="2400"/>
              </a:lnSpc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Die Telefonzentrale stellt sicher, dass dein Anruf an das Badnewsteam gemeldet wird.</a:t>
            </a:r>
          </a:p>
          <a:p>
            <a:pPr>
              <a:lnSpc>
                <a:spcPts val="2400"/>
              </a:lnSpc>
            </a:pPr>
            <a:endParaRPr lang="de-CH" b="1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3. Rückruf</a:t>
            </a:r>
          </a:p>
          <a:p>
            <a:pPr>
              <a:lnSpc>
                <a:spcPts val="2400"/>
              </a:lnSpc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Grundsätzlich rufen wir dich schnellstmöglich zurück und schauen direkt mit dir, wie wir euch unterstützen können.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Unser Rückruf sollte dich innert 20min erreichen.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>
              <a:lnSpc>
                <a:spcPts val="2400"/>
              </a:lnSpc>
            </a:pPr>
            <a:br>
              <a:rPr lang="de-CH" sz="1600" b="1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</a:br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FD93D2-7D9E-2D6F-5DA5-8EFDD0A95DA4}"/>
              </a:ext>
            </a:extLst>
          </p:cNvPr>
          <p:cNvSpPr>
            <a:spLocks/>
          </p:cNvSpPr>
          <p:nvPr/>
        </p:nvSpPr>
        <p:spPr>
          <a:xfrm rot="220644">
            <a:off x="-325818" y="1011928"/>
            <a:ext cx="3375947" cy="3399043"/>
          </a:xfrm>
          <a:custGeom>
            <a:avLst/>
            <a:gdLst>
              <a:gd name="connsiteX0" fmla="*/ 0 w 2933700"/>
              <a:gd name="connsiteY0" fmla="*/ 1454150 h 2908300"/>
              <a:gd name="connsiteX1" fmla="*/ 1466850 w 2933700"/>
              <a:gd name="connsiteY1" fmla="*/ 0 h 2908300"/>
              <a:gd name="connsiteX2" fmla="*/ 2933700 w 2933700"/>
              <a:gd name="connsiteY2" fmla="*/ 1454150 h 2908300"/>
              <a:gd name="connsiteX3" fmla="*/ 1466850 w 2933700"/>
              <a:gd name="connsiteY3" fmla="*/ 2908300 h 2908300"/>
              <a:gd name="connsiteX4" fmla="*/ 0 w 2933700"/>
              <a:gd name="connsiteY4" fmla="*/ 1454150 h 2908300"/>
              <a:gd name="connsiteX0" fmla="*/ 5 w 2933705"/>
              <a:gd name="connsiteY0" fmla="*/ 1200150 h 2654300"/>
              <a:gd name="connsiteX1" fmla="*/ 1454155 w 2933705"/>
              <a:gd name="connsiteY1" fmla="*/ 0 h 2654300"/>
              <a:gd name="connsiteX2" fmla="*/ 2933705 w 2933705"/>
              <a:gd name="connsiteY2" fmla="*/ 1200150 h 2654300"/>
              <a:gd name="connsiteX3" fmla="*/ 1466855 w 2933705"/>
              <a:gd name="connsiteY3" fmla="*/ 2654300 h 2654300"/>
              <a:gd name="connsiteX4" fmla="*/ 5 w 2933705"/>
              <a:gd name="connsiteY4" fmla="*/ 1200150 h 2654300"/>
              <a:gd name="connsiteX0" fmla="*/ 19501 w 2953201"/>
              <a:gd name="connsiteY0" fmla="*/ 1200150 h 2667000"/>
              <a:gd name="connsiteX1" fmla="*/ 1473651 w 2953201"/>
              <a:gd name="connsiteY1" fmla="*/ 0 h 2667000"/>
              <a:gd name="connsiteX2" fmla="*/ 2953201 w 2953201"/>
              <a:gd name="connsiteY2" fmla="*/ 1200150 h 2667000"/>
              <a:gd name="connsiteX3" fmla="*/ 940251 w 2953201"/>
              <a:gd name="connsiteY3" fmla="*/ 2667000 h 2667000"/>
              <a:gd name="connsiteX4" fmla="*/ 19501 w 2953201"/>
              <a:gd name="connsiteY4" fmla="*/ 1200150 h 2667000"/>
              <a:gd name="connsiteX0" fmla="*/ 29229 w 2962929"/>
              <a:gd name="connsiteY0" fmla="*/ 1200150 h 2933700"/>
              <a:gd name="connsiteX1" fmla="*/ 1483379 w 2962929"/>
              <a:gd name="connsiteY1" fmla="*/ 0 h 2933700"/>
              <a:gd name="connsiteX2" fmla="*/ 2962929 w 2962929"/>
              <a:gd name="connsiteY2" fmla="*/ 1200150 h 2933700"/>
              <a:gd name="connsiteX3" fmla="*/ 873779 w 2962929"/>
              <a:gd name="connsiteY3" fmla="*/ 2933700 h 2933700"/>
              <a:gd name="connsiteX4" fmla="*/ 29229 w 2962929"/>
              <a:gd name="connsiteY4" fmla="*/ 1200150 h 2933700"/>
              <a:gd name="connsiteX0" fmla="*/ 24 w 2933724"/>
              <a:gd name="connsiteY0" fmla="*/ 1200150 h 3126288"/>
              <a:gd name="connsiteX1" fmla="*/ 1454174 w 2933724"/>
              <a:gd name="connsiteY1" fmla="*/ 0 h 3126288"/>
              <a:gd name="connsiteX2" fmla="*/ 2933724 w 2933724"/>
              <a:gd name="connsiteY2" fmla="*/ 1200150 h 3126288"/>
              <a:gd name="connsiteX3" fmla="*/ 1427397 w 2933724"/>
              <a:gd name="connsiteY3" fmla="*/ 3126288 h 3126288"/>
              <a:gd name="connsiteX4" fmla="*/ 24 w 2933724"/>
              <a:gd name="connsiteY4" fmla="*/ 1200150 h 3126288"/>
              <a:gd name="connsiteX0" fmla="*/ 293376 w 3227076"/>
              <a:gd name="connsiteY0" fmla="*/ 1200150 h 3477182"/>
              <a:gd name="connsiteX1" fmla="*/ 1747526 w 3227076"/>
              <a:gd name="connsiteY1" fmla="*/ 0 h 3477182"/>
              <a:gd name="connsiteX2" fmla="*/ 3227076 w 3227076"/>
              <a:gd name="connsiteY2" fmla="*/ 1200150 h 3477182"/>
              <a:gd name="connsiteX3" fmla="*/ 481239 w 3227076"/>
              <a:gd name="connsiteY3" fmla="*/ 3477182 h 3477182"/>
              <a:gd name="connsiteX4" fmla="*/ 293376 w 3227076"/>
              <a:gd name="connsiteY4" fmla="*/ 1200150 h 3477182"/>
              <a:gd name="connsiteX0" fmla="*/ 102141 w 3035841"/>
              <a:gd name="connsiteY0" fmla="*/ 1200150 h 3845815"/>
              <a:gd name="connsiteX1" fmla="*/ 1556291 w 3035841"/>
              <a:gd name="connsiteY1" fmla="*/ 0 h 3845815"/>
              <a:gd name="connsiteX2" fmla="*/ 3035841 w 3035841"/>
              <a:gd name="connsiteY2" fmla="*/ 1200150 h 3845815"/>
              <a:gd name="connsiteX3" fmla="*/ 661896 w 3035841"/>
              <a:gd name="connsiteY3" fmla="*/ 3845815 h 3845815"/>
              <a:gd name="connsiteX4" fmla="*/ 102141 w 3035841"/>
              <a:gd name="connsiteY4" fmla="*/ 1200150 h 3845815"/>
              <a:gd name="connsiteX0" fmla="*/ 151006 w 6034076"/>
              <a:gd name="connsiteY0" fmla="*/ 1206475 h 3855058"/>
              <a:gd name="connsiteX1" fmla="*/ 1605156 w 6034076"/>
              <a:gd name="connsiteY1" fmla="*/ 6325 h 3855058"/>
              <a:gd name="connsiteX2" fmla="*/ 6034076 w 6034076"/>
              <a:gd name="connsiteY2" fmla="*/ 1667439 h 3855058"/>
              <a:gd name="connsiteX3" fmla="*/ 710761 w 6034076"/>
              <a:gd name="connsiteY3" fmla="*/ 3852140 h 3855058"/>
              <a:gd name="connsiteX4" fmla="*/ 151006 w 6034076"/>
              <a:gd name="connsiteY4" fmla="*/ 1206475 h 3855058"/>
              <a:gd name="connsiteX0" fmla="*/ 57850 w 3574444"/>
              <a:gd name="connsiteY0" fmla="*/ 1246445 h 3949452"/>
              <a:gd name="connsiteX1" fmla="*/ 1512000 w 3574444"/>
              <a:gd name="connsiteY1" fmla="*/ 46295 h 3949452"/>
              <a:gd name="connsiteX2" fmla="*/ 3574444 w 3574444"/>
              <a:gd name="connsiteY2" fmla="*/ 2741944 h 3949452"/>
              <a:gd name="connsiteX3" fmla="*/ 617605 w 3574444"/>
              <a:gd name="connsiteY3" fmla="*/ 3892110 h 3949452"/>
              <a:gd name="connsiteX4" fmla="*/ 57850 w 3574444"/>
              <a:gd name="connsiteY4" fmla="*/ 1246445 h 3949452"/>
              <a:gd name="connsiteX0" fmla="*/ 41385 w 2680021"/>
              <a:gd name="connsiteY0" fmla="*/ 1226540 h 3893132"/>
              <a:gd name="connsiteX1" fmla="*/ 1495535 w 2680021"/>
              <a:gd name="connsiteY1" fmla="*/ 26390 h 3893132"/>
              <a:gd name="connsiteX2" fmla="*/ 2680021 w 2680021"/>
              <a:gd name="connsiteY2" fmla="*/ 2280274 h 3893132"/>
              <a:gd name="connsiteX3" fmla="*/ 601140 w 2680021"/>
              <a:gd name="connsiteY3" fmla="*/ 3872205 h 3893132"/>
              <a:gd name="connsiteX4" fmla="*/ 41385 w 2680021"/>
              <a:gd name="connsiteY4" fmla="*/ 1226540 h 389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021" h="3893132">
                <a:moveTo>
                  <a:pt x="41385" y="1226540"/>
                </a:moveTo>
                <a:cubicBezTo>
                  <a:pt x="190451" y="585571"/>
                  <a:pt x="1055762" y="-149232"/>
                  <a:pt x="1495535" y="26390"/>
                </a:cubicBezTo>
                <a:cubicBezTo>
                  <a:pt x="1935308" y="202012"/>
                  <a:pt x="2680021" y="1477169"/>
                  <a:pt x="2680021" y="2280274"/>
                </a:cubicBezTo>
                <a:cubicBezTo>
                  <a:pt x="2680021" y="3083379"/>
                  <a:pt x="1040913" y="4047827"/>
                  <a:pt x="601140" y="3872205"/>
                </a:cubicBezTo>
                <a:cubicBezTo>
                  <a:pt x="161367" y="3696583"/>
                  <a:pt x="-107681" y="1867509"/>
                  <a:pt x="41385" y="1226540"/>
                </a:cubicBezTo>
                <a:close/>
              </a:path>
            </a:pathLst>
          </a:cu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43" b="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E0CD64-2944-7B4C-4C18-889BC04FE945}"/>
              </a:ext>
            </a:extLst>
          </p:cNvPr>
          <p:cNvSpPr>
            <a:spLocks noChangeAspect="1"/>
          </p:cNvSpPr>
          <p:nvPr/>
        </p:nvSpPr>
        <p:spPr>
          <a:xfrm>
            <a:off x="1496421" y="3042531"/>
            <a:ext cx="2865172" cy="2946411"/>
          </a:xfrm>
          <a:custGeom>
            <a:avLst/>
            <a:gdLst>
              <a:gd name="connsiteX0" fmla="*/ 0 w 2921000"/>
              <a:gd name="connsiteY0" fmla="*/ 1708150 h 3416300"/>
              <a:gd name="connsiteX1" fmla="*/ 1460500 w 2921000"/>
              <a:gd name="connsiteY1" fmla="*/ 0 h 3416300"/>
              <a:gd name="connsiteX2" fmla="*/ 2921000 w 2921000"/>
              <a:gd name="connsiteY2" fmla="*/ 1708150 h 3416300"/>
              <a:gd name="connsiteX3" fmla="*/ 1460500 w 2921000"/>
              <a:gd name="connsiteY3" fmla="*/ 3416300 h 3416300"/>
              <a:gd name="connsiteX4" fmla="*/ 0 w 2921000"/>
              <a:gd name="connsiteY4" fmla="*/ 1708150 h 3416300"/>
              <a:gd name="connsiteX0" fmla="*/ 0 w 3505200"/>
              <a:gd name="connsiteY0" fmla="*/ 1682767 h 3416334"/>
              <a:gd name="connsiteX1" fmla="*/ 2044700 w 3505200"/>
              <a:gd name="connsiteY1" fmla="*/ 17 h 3416334"/>
              <a:gd name="connsiteX2" fmla="*/ 3505200 w 3505200"/>
              <a:gd name="connsiteY2" fmla="*/ 1708167 h 3416334"/>
              <a:gd name="connsiteX3" fmla="*/ 2044700 w 3505200"/>
              <a:gd name="connsiteY3" fmla="*/ 3416317 h 3416334"/>
              <a:gd name="connsiteX4" fmla="*/ 0 w 3505200"/>
              <a:gd name="connsiteY4" fmla="*/ 1682767 h 3416334"/>
              <a:gd name="connsiteX0" fmla="*/ 2179 w 3507379"/>
              <a:gd name="connsiteY0" fmla="*/ 1873260 h 3606827"/>
              <a:gd name="connsiteX1" fmla="*/ 1691279 w 3507379"/>
              <a:gd name="connsiteY1" fmla="*/ 10 h 3606827"/>
              <a:gd name="connsiteX2" fmla="*/ 3507379 w 3507379"/>
              <a:gd name="connsiteY2" fmla="*/ 1898660 h 3606827"/>
              <a:gd name="connsiteX3" fmla="*/ 2046879 w 3507379"/>
              <a:gd name="connsiteY3" fmla="*/ 3606810 h 3606827"/>
              <a:gd name="connsiteX4" fmla="*/ 2179 w 3507379"/>
              <a:gd name="connsiteY4" fmla="*/ 1873260 h 3606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7379" h="3606827">
                <a:moveTo>
                  <a:pt x="2179" y="1873260"/>
                </a:moveTo>
                <a:cubicBezTo>
                  <a:pt x="-57088" y="1272127"/>
                  <a:pt x="1107079" y="-4223"/>
                  <a:pt x="1691279" y="10"/>
                </a:cubicBezTo>
                <a:cubicBezTo>
                  <a:pt x="2275479" y="4243"/>
                  <a:pt x="3507379" y="955275"/>
                  <a:pt x="3507379" y="1898660"/>
                </a:cubicBezTo>
                <a:cubicBezTo>
                  <a:pt x="3507379" y="2842045"/>
                  <a:pt x="2631079" y="3611043"/>
                  <a:pt x="2046879" y="3606810"/>
                </a:cubicBezTo>
                <a:cubicBezTo>
                  <a:pt x="1462679" y="3602577"/>
                  <a:pt x="61446" y="2474393"/>
                  <a:pt x="2179" y="1873260"/>
                </a:cubicBezTo>
                <a:close/>
              </a:path>
            </a:pathLst>
          </a:cu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8179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2FB79C9-EC1B-8ECD-8995-C467C7280C47}"/>
              </a:ext>
            </a:extLst>
          </p:cNvPr>
          <p:cNvSpPr txBox="1"/>
          <p:nvPr/>
        </p:nvSpPr>
        <p:spPr>
          <a:xfrm>
            <a:off x="1059802" y="1122086"/>
            <a:ext cx="6786621" cy="47320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de-DE" sz="2400" b="1" dirty="0">
                <a:solidFill>
                  <a:srgbClr val="005799"/>
                </a:solidFill>
                <a:latin typeface="Rajdhani" panose="02000000000000000000" pitchFamily="2" charset="0"/>
                <a:cs typeface="Rajdhani" panose="02000000000000000000" pitchFamily="2" charset="0"/>
              </a:rPr>
              <a:t>Wann rufe ich bei der </a:t>
            </a:r>
            <a:r>
              <a:rPr lang="de-DE" sz="2400" b="1" dirty="0" err="1">
                <a:solidFill>
                  <a:srgbClr val="005799"/>
                </a:solidFill>
                <a:latin typeface="Rajdhani" panose="02000000000000000000" pitchFamily="2" charset="0"/>
                <a:cs typeface="Rajdhani" panose="02000000000000000000" pitchFamily="2" charset="0"/>
              </a:rPr>
              <a:t>Pfadihelpline</a:t>
            </a:r>
            <a:r>
              <a:rPr lang="de-DE" sz="2400" b="1" dirty="0">
                <a:solidFill>
                  <a:srgbClr val="005799"/>
                </a:solidFill>
                <a:latin typeface="Rajdhani" panose="02000000000000000000" pitchFamily="2" charset="0"/>
                <a:cs typeface="Rajdhani" panose="02000000000000000000" pitchFamily="2" charset="0"/>
              </a:rPr>
              <a:t> an?</a:t>
            </a:r>
          </a:p>
          <a:p>
            <a:pPr>
              <a:lnSpc>
                <a:spcPts val="2400"/>
              </a:lnSpc>
            </a:pPr>
            <a:endParaRPr lang="de-DE" b="1" dirty="0">
              <a:solidFill>
                <a:srgbClr val="005799"/>
              </a:solidFill>
              <a:latin typeface="Rajdhani" panose="02000000000000000000" pitchFamily="2" charset="0"/>
              <a:cs typeface="Rajdhani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Wenn du dich in einer Situation überfordert fühlst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Wenn dich eine Situation oder ein Vorfall in der Pfadi belastet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Wenn ihr als Leitungsteam nicht mehr weiter wisst und ihr einen Input oder Unterstützung von uns benötigt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Bei einem Einsatz einer Blaulichtorganisation (Polizei, Feuerwehr, Ambulanz, Rega, ...), auch wenn ihr dazu keine weitere Unterstützung braucht</a:t>
            </a:r>
          </a:p>
          <a:p>
            <a:pPr>
              <a:lnSpc>
                <a:spcPts val="2400"/>
              </a:lnSpc>
            </a:pPr>
            <a:endParaRPr lang="de-DE" sz="1400" dirty="0">
              <a:latin typeface="Rajdhani" panose="02000000000000000000" pitchFamily="2" charset="0"/>
              <a:ea typeface="Verdana"/>
              <a:cs typeface="Rajdhani" panose="02000000000000000000" pitchFamily="2" charset="0"/>
            </a:endParaRPr>
          </a:p>
        </p:txBody>
      </p:sp>
      <p:sp>
        <p:nvSpPr>
          <p:cNvPr id="2" name="Oval 8">
            <a:extLst>
              <a:ext uri="{FF2B5EF4-FFF2-40B4-BE49-F238E27FC236}">
                <a16:creationId xmlns:a16="http://schemas.microsoft.com/office/drawing/2014/main" id="{B7BEC8C2-9B0D-7DCC-F7AF-74DEF6562A9C}"/>
              </a:ext>
            </a:extLst>
          </p:cNvPr>
          <p:cNvSpPr/>
          <p:nvPr/>
        </p:nvSpPr>
        <p:spPr>
          <a:xfrm>
            <a:off x="7856598" y="1319384"/>
            <a:ext cx="3969642" cy="4262810"/>
          </a:xfrm>
          <a:custGeom>
            <a:avLst/>
            <a:gdLst>
              <a:gd name="connsiteX0" fmla="*/ 0 w 2933700"/>
              <a:gd name="connsiteY0" fmla="*/ 1454150 h 2908300"/>
              <a:gd name="connsiteX1" fmla="*/ 1466850 w 2933700"/>
              <a:gd name="connsiteY1" fmla="*/ 0 h 2908300"/>
              <a:gd name="connsiteX2" fmla="*/ 2933700 w 2933700"/>
              <a:gd name="connsiteY2" fmla="*/ 1454150 h 2908300"/>
              <a:gd name="connsiteX3" fmla="*/ 1466850 w 2933700"/>
              <a:gd name="connsiteY3" fmla="*/ 2908300 h 2908300"/>
              <a:gd name="connsiteX4" fmla="*/ 0 w 2933700"/>
              <a:gd name="connsiteY4" fmla="*/ 1454150 h 2908300"/>
              <a:gd name="connsiteX0" fmla="*/ 5 w 2933705"/>
              <a:gd name="connsiteY0" fmla="*/ 1200150 h 2654300"/>
              <a:gd name="connsiteX1" fmla="*/ 1454155 w 2933705"/>
              <a:gd name="connsiteY1" fmla="*/ 0 h 2654300"/>
              <a:gd name="connsiteX2" fmla="*/ 2933705 w 2933705"/>
              <a:gd name="connsiteY2" fmla="*/ 1200150 h 2654300"/>
              <a:gd name="connsiteX3" fmla="*/ 1466855 w 2933705"/>
              <a:gd name="connsiteY3" fmla="*/ 2654300 h 2654300"/>
              <a:gd name="connsiteX4" fmla="*/ 5 w 2933705"/>
              <a:gd name="connsiteY4" fmla="*/ 1200150 h 2654300"/>
              <a:gd name="connsiteX0" fmla="*/ 19501 w 2953201"/>
              <a:gd name="connsiteY0" fmla="*/ 1200150 h 2667000"/>
              <a:gd name="connsiteX1" fmla="*/ 1473651 w 2953201"/>
              <a:gd name="connsiteY1" fmla="*/ 0 h 2667000"/>
              <a:gd name="connsiteX2" fmla="*/ 2953201 w 2953201"/>
              <a:gd name="connsiteY2" fmla="*/ 1200150 h 2667000"/>
              <a:gd name="connsiteX3" fmla="*/ 940251 w 2953201"/>
              <a:gd name="connsiteY3" fmla="*/ 2667000 h 2667000"/>
              <a:gd name="connsiteX4" fmla="*/ 19501 w 2953201"/>
              <a:gd name="connsiteY4" fmla="*/ 1200150 h 2667000"/>
              <a:gd name="connsiteX0" fmla="*/ 29229 w 2962929"/>
              <a:gd name="connsiteY0" fmla="*/ 1200150 h 2933700"/>
              <a:gd name="connsiteX1" fmla="*/ 1483379 w 2962929"/>
              <a:gd name="connsiteY1" fmla="*/ 0 h 2933700"/>
              <a:gd name="connsiteX2" fmla="*/ 2962929 w 2962929"/>
              <a:gd name="connsiteY2" fmla="*/ 1200150 h 2933700"/>
              <a:gd name="connsiteX3" fmla="*/ 873779 w 2962929"/>
              <a:gd name="connsiteY3" fmla="*/ 2933700 h 2933700"/>
              <a:gd name="connsiteX4" fmla="*/ 29229 w 2962929"/>
              <a:gd name="connsiteY4" fmla="*/ 1200150 h 2933700"/>
              <a:gd name="connsiteX0" fmla="*/ 24 w 2933724"/>
              <a:gd name="connsiteY0" fmla="*/ 1200150 h 3126288"/>
              <a:gd name="connsiteX1" fmla="*/ 1454174 w 2933724"/>
              <a:gd name="connsiteY1" fmla="*/ 0 h 3126288"/>
              <a:gd name="connsiteX2" fmla="*/ 2933724 w 2933724"/>
              <a:gd name="connsiteY2" fmla="*/ 1200150 h 3126288"/>
              <a:gd name="connsiteX3" fmla="*/ 1427397 w 2933724"/>
              <a:gd name="connsiteY3" fmla="*/ 3126288 h 3126288"/>
              <a:gd name="connsiteX4" fmla="*/ 24 w 2933724"/>
              <a:gd name="connsiteY4" fmla="*/ 1200150 h 3126288"/>
              <a:gd name="connsiteX0" fmla="*/ 293376 w 3227076"/>
              <a:gd name="connsiteY0" fmla="*/ 1200150 h 3477182"/>
              <a:gd name="connsiteX1" fmla="*/ 1747526 w 3227076"/>
              <a:gd name="connsiteY1" fmla="*/ 0 h 3477182"/>
              <a:gd name="connsiteX2" fmla="*/ 3227076 w 3227076"/>
              <a:gd name="connsiteY2" fmla="*/ 1200150 h 3477182"/>
              <a:gd name="connsiteX3" fmla="*/ 481239 w 3227076"/>
              <a:gd name="connsiteY3" fmla="*/ 3477182 h 3477182"/>
              <a:gd name="connsiteX4" fmla="*/ 293376 w 3227076"/>
              <a:gd name="connsiteY4" fmla="*/ 1200150 h 3477182"/>
              <a:gd name="connsiteX0" fmla="*/ 102141 w 3035841"/>
              <a:gd name="connsiteY0" fmla="*/ 1200150 h 3845815"/>
              <a:gd name="connsiteX1" fmla="*/ 1556291 w 3035841"/>
              <a:gd name="connsiteY1" fmla="*/ 0 h 3845815"/>
              <a:gd name="connsiteX2" fmla="*/ 3035841 w 3035841"/>
              <a:gd name="connsiteY2" fmla="*/ 1200150 h 3845815"/>
              <a:gd name="connsiteX3" fmla="*/ 661896 w 3035841"/>
              <a:gd name="connsiteY3" fmla="*/ 3845815 h 3845815"/>
              <a:gd name="connsiteX4" fmla="*/ 102141 w 3035841"/>
              <a:gd name="connsiteY4" fmla="*/ 1200150 h 3845815"/>
              <a:gd name="connsiteX0" fmla="*/ 151006 w 6034076"/>
              <a:gd name="connsiteY0" fmla="*/ 1206475 h 3855058"/>
              <a:gd name="connsiteX1" fmla="*/ 1605156 w 6034076"/>
              <a:gd name="connsiteY1" fmla="*/ 6325 h 3855058"/>
              <a:gd name="connsiteX2" fmla="*/ 6034076 w 6034076"/>
              <a:gd name="connsiteY2" fmla="*/ 1667439 h 3855058"/>
              <a:gd name="connsiteX3" fmla="*/ 710761 w 6034076"/>
              <a:gd name="connsiteY3" fmla="*/ 3852140 h 3855058"/>
              <a:gd name="connsiteX4" fmla="*/ 151006 w 6034076"/>
              <a:gd name="connsiteY4" fmla="*/ 1206475 h 3855058"/>
              <a:gd name="connsiteX0" fmla="*/ 57850 w 3574444"/>
              <a:gd name="connsiteY0" fmla="*/ 1246445 h 3949452"/>
              <a:gd name="connsiteX1" fmla="*/ 1512000 w 3574444"/>
              <a:gd name="connsiteY1" fmla="*/ 46295 h 3949452"/>
              <a:gd name="connsiteX2" fmla="*/ 3574444 w 3574444"/>
              <a:gd name="connsiteY2" fmla="*/ 2741944 h 3949452"/>
              <a:gd name="connsiteX3" fmla="*/ 617605 w 3574444"/>
              <a:gd name="connsiteY3" fmla="*/ 3892110 h 3949452"/>
              <a:gd name="connsiteX4" fmla="*/ 57850 w 3574444"/>
              <a:gd name="connsiteY4" fmla="*/ 1246445 h 3949452"/>
              <a:gd name="connsiteX0" fmla="*/ 41385 w 2680021"/>
              <a:gd name="connsiteY0" fmla="*/ 1226540 h 3893132"/>
              <a:gd name="connsiteX1" fmla="*/ 1495535 w 2680021"/>
              <a:gd name="connsiteY1" fmla="*/ 26390 h 3893132"/>
              <a:gd name="connsiteX2" fmla="*/ 2680021 w 2680021"/>
              <a:gd name="connsiteY2" fmla="*/ 2280274 h 3893132"/>
              <a:gd name="connsiteX3" fmla="*/ 601140 w 2680021"/>
              <a:gd name="connsiteY3" fmla="*/ 3872205 h 3893132"/>
              <a:gd name="connsiteX4" fmla="*/ 41385 w 2680021"/>
              <a:gd name="connsiteY4" fmla="*/ 1226540 h 389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021" h="3893132">
                <a:moveTo>
                  <a:pt x="41385" y="1226540"/>
                </a:moveTo>
                <a:cubicBezTo>
                  <a:pt x="190451" y="585571"/>
                  <a:pt x="1055762" y="-149232"/>
                  <a:pt x="1495535" y="26390"/>
                </a:cubicBezTo>
                <a:cubicBezTo>
                  <a:pt x="1935308" y="202012"/>
                  <a:pt x="2680021" y="1477169"/>
                  <a:pt x="2680021" y="2280274"/>
                </a:cubicBezTo>
                <a:cubicBezTo>
                  <a:pt x="2680021" y="3083379"/>
                  <a:pt x="1040913" y="4047827"/>
                  <a:pt x="601140" y="3872205"/>
                </a:cubicBezTo>
                <a:cubicBezTo>
                  <a:pt x="161367" y="3696583"/>
                  <a:pt x="-107681" y="1867509"/>
                  <a:pt x="41385" y="1226540"/>
                </a:cubicBezTo>
                <a:close/>
              </a:path>
            </a:pathLst>
          </a:cu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3714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2FB79C9-EC1B-8ECD-8995-C467C7280C47}"/>
              </a:ext>
            </a:extLst>
          </p:cNvPr>
          <p:cNvSpPr txBox="1"/>
          <p:nvPr/>
        </p:nvSpPr>
        <p:spPr>
          <a:xfrm>
            <a:off x="1074499" y="1131611"/>
            <a:ext cx="6283972" cy="4143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de-DE" sz="2400" b="1" dirty="0">
                <a:solidFill>
                  <a:srgbClr val="005799"/>
                </a:solidFill>
                <a:latin typeface="Rajdhani"/>
                <a:cs typeface="Rajdhani" panose="02000000000000000000" pitchFamily="2" charset="77"/>
              </a:rPr>
              <a:t>Was für Fälle werden gemeldet?</a:t>
            </a:r>
            <a:endParaRPr lang="de-DE" sz="1400" dirty="0">
              <a:latin typeface="Verdana"/>
              <a:ea typeface="Verdana"/>
              <a:cs typeface="Rajdhani" panose="02000000000000000000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C10B0E-E5B3-9458-9BD2-29D48A933E6B}"/>
              </a:ext>
            </a:extLst>
          </p:cNvPr>
          <p:cNvSpPr txBox="1"/>
          <p:nvPr/>
        </p:nvSpPr>
        <p:spPr>
          <a:xfrm>
            <a:off x="1074499" y="1750696"/>
            <a:ext cx="8606246" cy="3775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Fragen zur psychischen Gesundheit, Suizidalität von Teilnehmenden oder Leitenden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Haftpflichtfälle, Autounfälle mit Personenschaden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Konflikte mit Eltern, im APV oder mit Drittpersonen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Konflikte im Leitungsteam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Verdacht auf sexuelle Grenzverletzungen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Gewalt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Unwetter / Evakuation / Lagerabbruch / Krankheiten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66319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2FB79C9-EC1B-8ECD-8995-C467C7280C47}"/>
              </a:ext>
            </a:extLst>
          </p:cNvPr>
          <p:cNvSpPr txBox="1"/>
          <p:nvPr/>
        </p:nvSpPr>
        <p:spPr>
          <a:xfrm>
            <a:off x="926453" y="1131611"/>
            <a:ext cx="6283972" cy="4143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de-DE" sz="2400" b="1" dirty="0">
                <a:solidFill>
                  <a:srgbClr val="005799"/>
                </a:solidFill>
                <a:latin typeface="Rajdhani"/>
                <a:ea typeface="Verdana"/>
                <a:cs typeface="Rajdhani" panose="02000000000000000000" pitchFamily="2" charset="77"/>
              </a:rPr>
              <a:t>Wie erreiche ich die </a:t>
            </a:r>
            <a:r>
              <a:rPr lang="de-DE" sz="2400" b="1" dirty="0" err="1">
                <a:solidFill>
                  <a:srgbClr val="005799"/>
                </a:solidFill>
                <a:latin typeface="Rajdhani"/>
                <a:ea typeface="Verdana"/>
                <a:cs typeface="Rajdhani" panose="02000000000000000000" pitchFamily="2" charset="77"/>
              </a:rPr>
              <a:t>Pfadihelpline</a:t>
            </a:r>
            <a:r>
              <a:rPr lang="de-DE" sz="2400" b="1" dirty="0">
                <a:solidFill>
                  <a:srgbClr val="005799"/>
                </a:solidFill>
                <a:latin typeface="Rajdhani"/>
                <a:ea typeface="Verdana"/>
                <a:cs typeface="Rajdhani" panose="02000000000000000000" pitchFamily="2" charset="77"/>
              </a:rPr>
              <a:t>?</a:t>
            </a:r>
            <a:endParaRPr lang="de-DE" sz="1400" dirty="0">
              <a:latin typeface="Verdana"/>
              <a:ea typeface="Verdana"/>
              <a:cs typeface="Rajdhani" panose="02000000000000000000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C10B0E-E5B3-9458-9BD2-29D48A933E6B}"/>
              </a:ext>
            </a:extLst>
          </p:cNvPr>
          <p:cNvSpPr txBox="1"/>
          <p:nvPr/>
        </p:nvSpPr>
        <p:spPr>
          <a:xfrm>
            <a:off x="926453" y="1746250"/>
            <a:ext cx="5885089" cy="4329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24h-Hotline unter 0800 22 36 39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Wenn du dich schriftlich melden möchtest, kannst du uns gerne auch unter 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  <a:hlinkClick r:id="rId2"/>
              </a:rPr>
              <a:t>badnews@pfadizueri.ch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 kontaktieren (Reaktion innert 24h)</a:t>
            </a:r>
          </a:p>
          <a:p>
            <a:pPr>
              <a:lnSpc>
                <a:spcPct val="150000"/>
              </a:lnSpc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/>
                <a:ea typeface="Verdana"/>
                <a:cs typeface="Rajdhani" panose="02000000000000000000" pitchFamily="2" charset="0"/>
              </a:rPr>
              <a:t>Kontaktformular unter </a:t>
            </a:r>
            <a:r>
              <a:rPr lang="de-CH" dirty="0">
                <a:latin typeface="Verdana"/>
                <a:ea typeface="Verdana"/>
                <a:cs typeface="Rajdhani" panose="02000000000000000000" pitchFamily="2" charset="0"/>
                <a:hlinkClick r:id="rId3"/>
              </a:rPr>
              <a:t>zh.pfadihelpline.ch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Die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Pfadihelpline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-Kärtchen können beim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Seki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 bestellt werden (sekretariat@pfadizueri.ch)</a:t>
            </a:r>
          </a:p>
        </p:txBody>
      </p:sp>
      <p:pic>
        <p:nvPicPr>
          <p:cNvPr id="8" name="Grafik 7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C2775F0A-0407-9D0E-C4D4-D4D258F28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329" y="3081618"/>
            <a:ext cx="1709755" cy="2779059"/>
          </a:xfrm>
          <a:prstGeom prst="roundRect">
            <a:avLst>
              <a:gd name="adj" fmla="val 7229"/>
            </a:avLst>
          </a:prstGeom>
          <a:ln>
            <a:solidFill>
              <a:schemeClr val="tx1"/>
            </a:solidFill>
          </a:ln>
        </p:spPr>
      </p:pic>
      <p:pic>
        <p:nvPicPr>
          <p:cNvPr id="5" name="Grafik 4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FF5A97EA-4E7E-993C-D3FC-5A967C70D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435" y="1549093"/>
            <a:ext cx="1771308" cy="2829487"/>
          </a:xfrm>
          <a:prstGeom prst="roundRect">
            <a:avLst>
              <a:gd name="adj" fmla="val 5533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7440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2FB79C9-EC1B-8ECD-8995-C467C7280C47}"/>
              </a:ext>
            </a:extLst>
          </p:cNvPr>
          <p:cNvSpPr txBox="1"/>
          <p:nvPr/>
        </p:nvSpPr>
        <p:spPr>
          <a:xfrm>
            <a:off x="926452" y="1131611"/>
            <a:ext cx="8731897" cy="4143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de-DE" sz="2400" b="1" dirty="0">
                <a:solidFill>
                  <a:srgbClr val="005799"/>
                </a:solidFill>
                <a:latin typeface="Rajdhani"/>
                <a:ea typeface="Verdana"/>
                <a:cs typeface="Rajdhani" panose="02000000000000000000" pitchFamily="2" charset="77"/>
              </a:rPr>
              <a:t>Wann melde ich mich bei der </a:t>
            </a:r>
            <a:r>
              <a:rPr lang="de-DE" sz="2400" b="1" dirty="0" err="1">
                <a:solidFill>
                  <a:srgbClr val="005799"/>
                </a:solidFill>
                <a:latin typeface="Rajdhani"/>
                <a:ea typeface="Verdana"/>
                <a:cs typeface="Rajdhani" panose="02000000000000000000" pitchFamily="2" charset="77"/>
              </a:rPr>
              <a:t>Pfadihelpline</a:t>
            </a:r>
            <a:r>
              <a:rPr lang="de-DE" sz="2400" b="1" dirty="0">
                <a:solidFill>
                  <a:srgbClr val="005799"/>
                </a:solidFill>
                <a:latin typeface="Rajdhani"/>
                <a:ea typeface="Verdana"/>
                <a:cs typeface="Rajdhani" panose="02000000000000000000" pitchFamily="2" charset="77"/>
              </a:rPr>
              <a:t> und wann bei SSI?</a:t>
            </a:r>
            <a:endParaRPr lang="de-DE" sz="1400" dirty="0">
              <a:latin typeface="Verdana"/>
              <a:ea typeface="Verdana"/>
              <a:cs typeface="Rajdhani" panose="02000000000000000000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C10B0E-E5B3-9458-9BD2-29D48A933E6B}"/>
              </a:ext>
            </a:extLst>
          </p:cNvPr>
          <p:cNvSpPr txBox="1"/>
          <p:nvPr/>
        </p:nvSpPr>
        <p:spPr>
          <a:xfrm>
            <a:off x="1114425" y="2000250"/>
            <a:ext cx="5700032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Swiss Sport Integrity (SSI) ist die Meldestelle von Swiss Olympic bei Ethikverstössen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Alle Infos zu SSI findest du unter 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  <a:hlinkClick r:id="rId2"/>
              </a:rPr>
              <a:t>https://www.sportintegrity.ch/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Bei einer Meldung an die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Pfadihelpline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 schauen wir mit dir, ob und wie ein Fall auch bei SSI gemeldet werden muss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  <a:cs typeface="Rajdhani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  <a:cs typeface="Rajdhani" panose="02000000000000000000" pitchFamily="2" charset="0"/>
              </a:rPr>
              <a:t>Wir unterstützen dich bei einer SSI-Meldung oder können diese für dich übernehmen</a:t>
            </a:r>
          </a:p>
        </p:txBody>
      </p:sp>
      <p:pic>
        <p:nvPicPr>
          <p:cNvPr id="3" name="Grafik 2" descr="Swiss Sport Integrity - Swiss Canoe">
            <a:extLst>
              <a:ext uri="{FF2B5EF4-FFF2-40B4-BE49-F238E27FC236}">
                <a16:creationId xmlns:a16="http://schemas.microsoft.com/office/drawing/2014/main" id="{AA2348A3-8F13-7DC4-08C2-86C19D0B0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5" y="2361247"/>
            <a:ext cx="4076700" cy="21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65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D128EA53577E846886C0AC8FC45FB52" ma:contentTypeVersion="18" ma:contentTypeDescription="Ein neues Dokument erstellen." ma:contentTypeScope="" ma:versionID="f2ad3f54514f85d6afcb654338bd7b1b">
  <xsd:schema xmlns:xsd="http://www.w3.org/2001/XMLSchema" xmlns:xs="http://www.w3.org/2001/XMLSchema" xmlns:p="http://schemas.microsoft.com/office/2006/metadata/properties" xmlns:ns2="82dee26b-62ba-4aac-b712-63c064252125" xmlns:ns3="cb571c7d-ef37-4bf3-a312-d435d0a34b61" targetNamespace="http://schemas.microsoft.com/office/2006/metadata/properties" ma:root="true" ma:fieldsID="609f572d0df1184c94524208c64434be" ns2:_="" ns3:_="">
    <xsd:import namespace="82dee26b-62ba-4aac-b712-63c064252125"/>
    <xsd:import namespace="cb571c7d-ef37-4bf3-a312-d435d0a34b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SearchProperties" minOccurs="0"/>
                <xsd:element ref="ns2:typ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ee26b-62ba-4aac-b712-63c0642521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d068ab8e-5aa3-479c-b803-65103464d7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hidden="true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hidden="true" ma:internalName="MediaServiceOCR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yp" ma:index="23" nillable="true" ma:displayName="typ" ma:format="Thumbnail" ma:internalName="typ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71c7d-ef37-4bf3-a312-d435d0a34b6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Freigegeben für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hidden="true" ma:internalName="SharedWithDetails" ma:readOnly="true">
      <xsd:simpleType>
        <xsd:restriction base="dms:Note"/>
      </xsd:simpleType>
    </xsd:element>
    <xsd:element name="TaxCatchAll" ma:index="19" nillable="true" ma:displayName="Taxonomy Catch All Column" ma:hidden="true" ma:list="{aa7baa06-4fb3-498c-8469-f23b12e9b1f7}" ma:internalName="TaxCatchAll" ma:readOnly="false" ma:showField="CatchAllData" ma:web="cb571c7d-ef37-4bf3-a312-d435d0a34b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dee26b-62ba-4aac-b712-63c064252125">
      <Terms xmlns="http://schemas.microsoft.com/office/infopath/2007/PartnerControls"/>
    </lcf76f155ced4ddcb4097134ff3c332f>
    <TaxCatchAll xmlns="cb571c7d-ef37-4bf3-a312-d435d0a34b61" xsi:nil="true"/>
    <typ xmlns="82dee26b-62ba-4aac-b712-63c06425212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322A52-DE02-4698-9D5B-F2854E5368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dee26b-62ba-4aac-b712-63c064252125"/>
    <ds:schemaRef ds:uri="cb571c7d-ef37-4bf3-a312-d435d0a34b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2E753E-2BBA-41DD-839B-F62924DF4CE8}">
  <ds:schemaRefs>
    <ds:schemaRef ds:uri="http://schemas.microsoft.com/office/2006/metadata/properties"/>
    <ds:schemaRef ds:uri="http://schemas.microsoft.com/office/infopath/2007/PartnerControls"/>
    <ds:schemaRef ds:uri="82dee26b-62ba-4aac-b712-63c064252125"/>
    <ds:schemaRef ds:uri="cb571c7d-ef37-4bf3-a312-d435d0a34b61"/>
  </ds:schemaRefs>
</ds:datastoreItem>
</file>

<file path=customXml/itemProps3.xml><?xml version="1.0" encoding="utf-8"?>
<ds:datastoreItem xmlns:ds="http://schemas.openxmlformats.org/officeDocument/2006/customXml" ds:itemID="{53AACCAC-9BB1-49F7-AF8F-1A32C46DD0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Breitbild</PresentationFormat>
  <Paragraphs>69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Rajdhani</vt:lpstr>
      <vt:lpstr>Verdana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2025-03-28T16:53:08Z</dcterms:created>
  <dcterms:modified xsi:type="dcterms:W3CDTF">2025-04-01T13:14:11Z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0x0101005D128EA53577E846886C0AC8FC45FB52</vt:lpwstr>
  </property>
</Properties>
</file>